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04" r:id="rId3"/>
    <p:sldId id="308" r:id="rId4"/>
    <p:sldId id="307" r:id="rId5"/>
    <p:sldId id="306" r:id="rId6"/>
    <p:sldId id="305" r:id="rId7"/>
    <p:sldId id="309" r:id="rId8"/>
    <p:sldId id="310" r:id="rId9"/>
    <p:sldId id="311" r:id="rId10"/>
    <p:sldId id="314" r:id="rId11"/>
    <p:sldId id="312" r:id="rId12"/>
    <p:sldId id="313" r:id="rId13"/>
    <p:sldId id="315" r:id="rId14"/>
    <p:sldId id="316" r:id="rId15"/>
    <p:sldId id="318" r:id="rId16"/>
    <p:sldId id="320" r:id="rId17"/>
    <p:sldId id="317" r:id="rId18"/>
    <p:sldId id="324" r:id="rId19"/>
    <p:sldId id="266" r:id="rId20"/>
    <p:sldId id="268" r:id="rId21"/>
    <p:sldId id="270" r:id="rId22"/>
    <p:sldId id="271" r:id="rId23"/>
    <p:sldId id="272" r:id="rId24"/>
    <p:sldId id="274" r:id="rId25"/>
    <p:sldId id="275" r:id="rId26"/>
    <p:sldId id="257" r:id="rId27"/>
    <p:sldId id="258" r:id="rId28"/>
    <p:sldId id="260" r:id="rId29"/>
    <p:sldId id="259" r:id="rId30"/>
    <p:sldId id="264" r:id="rId31"/>
    <p:sldId id="276" r:id="rId32"/>
    <p:sldId id="282" r:id="rId33"/>
    <p:sldId id="283" r:id="rId34"/>
    <p:sldId id="284" r:id="rId35"/>
    <p:sldId id="286" r:id="rId36"/>
    <p:sldId id="287" r:id="rId37"/>
    <p:sldId id="288" r:id="rId38"/>
    <p:sldId id="289" r:id="rId39"/>
    <p:sldId id="291" r:id="rId40"/>
    <p:sldId id="293" r:id="rId41"/>
    <p:sldId id="262" r:id="rId42"/>
    <p:sldId id="294" r:id="rId43"/>
    <p:sldId id="298" r:id="rId44"/>
    <p:sldId id="300" r:id="rId45"/>
    <p:sldId id="301" r:id="rId46"/>
    <p:sldId id="302" r:id="rId47"/>
    <p:sldId id="279" r:id="rId48"/>
    <p:sldId id="295" r:id="rId49"/>
    <p:sldId id="303" r:id="rId50"/>
    <p:sldId id="322" r:id="rId51"/>
    <p:sldId id="323" r:id="rId52"/>
    <p:sldId id="325" r:id="rId53"/>
    <p:sldId id="326" r:id="rId5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7A051-F8A1-4CF2-9DFE-CD81B7490177}"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3F97BEEC-7FF4-4C3B-A0FF-70DF1E17FA92}">
      <dgm:prSet phldrT="[Текст]" custT="1"/>
      <dgm:spPr/>
      <dgm:t>
        <a:bodyPr/>
        <a:lstStyle/>
        <a:p>
          <a:r>
            <a:rPr lang="ru-RU" sz="1400" b="1" smtClean="0">
              <a:solidFill>
                <a:srgbClr val="002060"/>
              </a:solidFill>
              <a:latin typeface="Cambria" pitchFamily="18" charset="0"/>
              <a:ea typeface="Cambria" pitchFamily="18" charset="0"/>
            </a:rPr>
            <a:t>1</a:t>
          </a:r>
          <a:endParaRPr lang="ru-RU" sz="1400" b="1" dirty="0">
            <a:solidFill>
              <a:srgbClr val="002060"/>
            </a:solidFill>
            <a:latin typeface="Cambria" pitchFamily="18" charset="0"/>
            <a:ea typeface="Cambria" pitchFamily="18" charset="0"/>
          </a:endParaRPr>
        </a:p>
      </dgm:t>
    </dgm:pt>
    <dgm:pt modelId="{E69A05FB-496D-42F5-94AC-51E1561A5947}" type="parTrans" cxnId="{875B3A97-FC55-42ED-AC87-1D7047146BDC}">
      <dgm:prSet/>
      <dgm:spPr/>
      <dgm:t>
        <a:bodyPr/>
        <a:lstStyle/>
        <a:p>
          <a:endParaRPr lang="ru-RU"/>
        </a:p>
      </dgm:t>
    </dgm:pt>
    <dgm:pt modelId="{84CF5F80-4F0E-40EF-8B39-006B810C6A2F}" type="sibTrans" cxnId="{875B3A97-FC55-42ED-AC87-1D7047146BDC}">
      <dgm:prSet/>
      <dgm:spPr/>
      <dgm:t>
        <a:bodyPr/>
        <a:lstStyle/>
        <a:p>
          <a:endParaRPr lang="ru-RU"/>
        </a:p>
      </dgm:t>
    </dgm:pt>
    <dgm:pt modelId="{FE9F0AFA-CA22-491A-9637-43FE7833318A}">
      <dgm:prSet phldrT="[Текст]" custT="1"/>
      <dgm:spPr/>
      <dgm:t>
        <a:bodyPr/>
        <a:lstStyle/>
        <a:p>
          <a:r>
            <a:rPr lang="ru-RU" sz="1400" b="1" i="0" dirty="0" smtClean="0">
              <a:solidFill>
                <a:srgbClr val="002060"/>
              </a:solidFill>
              <a:latin typeface="Cambria" pitchFamily="18" charset="0"/>
              <a:ea typeface="Cambria" pitchFamily="18" charset="0"/>
            </a:rPr>
            <a:t>Создание творческих лабораторий, из которых будут составлены ступени инновационной образовательной среды.</a:t>
          </a:r>
          <a:endParaRPr lang="ru-RU" sz="1400" b="1" dirty="0">
            <a:solidFill>
              <a:srgbClr val="002060"/>
            </a:solidFill>
            <a:latin typeface="Cambria" pitchFamily="18" charset="0"/>
            <a:ea typeface="Cambria" pitchFamily="18" charset="0"/>
          </a:endParaRPr>
        </a:p>
      </dgm:t>
    </dgm:pt>
    <dgm:pt modelId="{2C4EE7CF-4E78-4390-A53E-318D080A5276}" type="parTrans" cxnId="{8101EF45-EC55-4A49-B3D8-0E00DE819507}">
      <dgm:prSet/>
      <dgm:spPr/>
      <dgm:t>
        <a:bodyPr/>
        <a:lstStyle/>
        <a:p>
          <a:endParaRPr lang="ru-RU"/>
        </a:p>
      </dgm:t>
    </dgm:pt>
    <dgm:pt modelId="{67C2676A-3BBA-428D-AC06-849653C4BDE2}" type="sibTrans" cxnId="{8101EF45-EC55-4A49-B3D8-0E00DE819507}">
      <dgm:prSet/>
      <dgm:spPr/>
      <dgm:t>
        <a:bodyPr/>
        <a:lstStyle/>
        <a:p>
          <a:endParaRPr lang="ru-RU"/>
        </a:p>
      </dgm:t>
    </dgm:pt>
    <dgm:pt modelId="{BBA17C77-31AF-46C5-93F5-8EDE52A325A6}">
      <dgm:prSet phldrT="[Текст]" custT="1"/>
      <dgm:spPr/>
      <dgm:t>
        <a:bodyPr/>
        <a:lstStyle/>
        <a:p>
          <a:r>
            <a:rPr lang="ru-RU" sz="1400" b="1" smtClean="0">
              <a:solidFill>
                <a:srgbClr val="002060"/>
              </a:solidFill>
              <a:latin typeface="Cambria" pitchFamily="18" charset="0"/>
              <a:ea typeface="Cambria" pitchFamily="18" charset="0"/>
            </a:rPr>
            <a:t>2</a:t>
          </a:r>
          <a:endParaRPr lang="ru-RU" sz="1400" b="1" dirty="0">
            <a:solidFill>
              <a:srgbClr val="002060"/>
            </a:solidFill>
            <a:latin typeface="Cambria" pitchFamily="18" charset="0"/>
            <a:ea typeface="Cambria" pitchFamily="18" charset="0"/>
          </a:endParaRPr>
        </a:p>
      </dgm:t>
    </dgm:pt>
    <dgm:pt modelId="{C9385FA6-EF78-4038-89A1-40D869E43ECF}" type="parTrans" cxnId="{14785EE6-C316-4E84-ACD9-3A0A5C6FE38D}">
      <dgm:prSet/>
      <dgm:spPr/>
      <dgm:t>
        <a:bodyPr/>
        <a:lstStyle/>
        <a:p>
          <a:endParaRPr lang="ru-RU"/>
        </a:p>
      </dgm:t>
    </dgm:pt>
    <dgm:pt modelId="{BF67372E-6857-4226-827A-6AABD5DA21B3}" type="sibTrans" cxnId="{14785EE6-C316-4E84-ACD9-3A0A5C6FE38D}">
      <dgm:prSet/>
      <dgm:spPr/>
      <dgm:t>
        <a:bodyPr/>
        <a:lstStyle/>
        <a:p>
          <a:endParaRPr lang="ru-RU"/>
        </a:p>
      </dgm:t>
    </dgm:pt>
    <dgm:pt modelId="{B349BC59-6DA9-44E8-958E-F499647608D4}">
      <dgm:prSet phldrT="[Текст]" custT="1"/>
      <dgm:spPr/>
      <dgm:t>
        <a:bodyPr/>
        <a:lstStyle/>
        <a:p>
          <a:r>
            <a:rPr lang="ru-RU" sz="1400" b="1" i="0" smtClean="0">
              <a:solidFill>
                <a:srgbClr val="002060"/>
              </a:solidFill>
              <a:latin typeface="Cambria" pitchFamily="18" charset="0"/>
              <a:ea typeface="Cambria" pitchFamily="18" charset="0"/>
            </a:rPr>
            <a:t>Разработать механизм взаимодействия образовательной среды «СУОЛ»;</a:t>
          </a:r>
          <a:endParaRPr lang="ru-RU" sz="1400" b="1" dirty="0">
            <a:solidFill>
              <a:srgbClr val="002060"/>
            </a:solidFill>
            <a:latin typeface="Cambria" pitchFamily="18" charset="0"/>
            <a:ea typeface="Cambria" pitchFamily="18" charset="0"/>
          </a:endParaRPr>
        </a:p>
      </dgm:t>
    </dgm:pt>
    <dgm:pt modelId="{D118C980-F808-4E22-B28F-9D96702741D0}" type="parTrans" cxnId="{7177CAD3-9557-4ACC-9F75-73A3650FDD8D}">
      <dgm:prSet/>
      <dgm:spPr/>
      <dgm:t>
        <a:bodyPr/>
        <a:lstStyle/>
        <a:p>
          <a:endParaRPr lang="ru-RU"/>
        </a:p>
      </dgm:t>
    </dgm:pt>
    <dgm:pt modelId="{BA5E732C-08DF-4C59-8D85-C43305A3D9F2}" type="sibTrans" cxnId="{7177CAD3-9557-4ACC-9F75-73A3650FDD8D}">
      <dgm:prSet/>
      <dgm:spPr/>
      <dgm:t>
        <a:bodyPr/>
        <a:lstStyle/>
        <a:p>
          <a:endParaRPr lang="ru-RU"/>
        </a:p>
      </dgm:t>
    </dgm:pt>
    <dgm:pt modelId="{0F086176-176F-45AE-951D-594856D574E1}">
      <dgm:prSet phldrT="[Текст]" custT="1"/>
      <dgm:spPr/>
      <dgm:t>
        <a:bodyPr/>
        <a:lstStyle/>
        <a:p>
          <a:r>
            <a:rPr lang="ru-RU" sz="1400" b="1" smtClean="0">
              <a:solidFill>
                <a:srgbClr val="002060"/>
              </a:solidFill>
              <a:latin typeface="Cambria" pitchFamily="18" charset="0"/>
              <a:ea typeface="Cambria" pitchFamily="18" charset="0"/>
            </a:rPr>
            <a:t>3</a:t>
          </a:r>
          <a:endParaRPr lang="ru-RU" sz="1400" b="1" dirty="0">
            <a:solidFill>
              <a:srgbClr val="002060"/>
            </a:solidFill>
            <a:latin typeface="Cambria" pitchFamily="18" charset="0"/>
            <a:ea typeface="Cambria" pitchFamily="18" charset="0"/>
          </a:endParaRPr>
        </a:p>
      </dgm:t>
    </dgm:pt>
    <dgm:pt modelId="{E2FEE21E-50CB-4424-962D-798A4CFF9CB2}" type="parTrans" cxnId="{A822D470-6773-4456-A4FB-B15C45F16A13}">
      <dgm:prSet/>
      <dgm:spPr/>
      <dgm:t>
        <a:bodyPr/>
        <a:lstStyle/>
        <a:p>
          <a:endParaRPr lang="ru-RU"/>
        </a:p>
      </dgm:t>
    </dgm:pt>
    <dgm:pt modelId="{B5DB0F5D-4B56-4EA8-899E-8689FD2FBCCA}" type="sibTrans" cxnId="{A822D470-6773-4456-A4FB-B15C45F16A13}">
      <dgm:prSet/>
      <dgm:spPr/>
      <dgm:t>
        <a:bodyPr/>
        <a:lstStyle/>
        <a:p>
          <a:endParaRPr lang="ru-RU"/>
        </a:p>
      </dgm:t>
    </dgm:pt>
    <dgm:pt modelId="{2516C301-5500-4128-AFB3-BCC2ACDA0A3D}">
      <dgm:prSet phldrT="[Текст]" custT="1"/>
      <dgm:spPr/>
      <dgm:t>
        <a:bodyPr/>
        <a:lstStyle/>
        <a:p>
          <a:r>
            <a:rPr lang="ru-RU" sz="1400" b="1" i="0" dirty="0" err="1" smtClean="0">
              <a:solidFill>
                <a:srgbClr val="002060"/>
              </a:solidFill>
              <a:latin typeface="Cambria" pitchFamily="18" charset="0"/>
              <a:ea typeface="Cambria" pitchFamily="18" charset="0"/>
            </a:rPr>
            <a:t>Фoрмировать</a:t>
          </a:r>
          <a:r>
            <a:rPr lang="ru-RU" sz="1400" b="1" i="0" dirty="0" smtClean="0">
              <a:solidFill>
                <a:srgbClr val="002060"/>
              </a:solidFill>
              <a:latin typeface="Cambria" pitchFamily="18" charset="0"/>
              <a:ea typeface="Cambria" pitchFamily="18" charset="0"/>
            </a:rPr>
            <a:t> </a:t>
          </a:r>
          <a:r>
            <a:rPr lang="ru-RU" sz="1400" b="1" i="0" dirty="0" err="1" smtClean="0">
              <a:solidFill>
                <a:srgbClr val="002060"/>
              </a:solidFill>
              <a:latin typeface="Cambria" pitchFamily="18" charset="0"/>
              <a:ea typeface="Cambria" pitchFamily="18" charset="0"/>
            </a:rPr>
            <a:t>нoвые</a:t>
          </a:r>
          <a:r>
            <a:rPr lang="ru-RU" sz="1400" b="1" i="0" dirty="0" smtClean="0">
              <a:solidFill>
                <a:srgbClr val="002060"/>
              </a:solidFill>
              <a:latin typeface="Cambria" pitchFamily="18" charset="0"/>
              <a:ea typeface="Cambria" pitchFamily="18" charset="0"/>
            </a:rPr>
            <a:t> </a:t>
          </a:r>
          <a:r>
            <a:rPr lang="ru-RU" sz="1400" b="1" i="0" dirty="0" err="1" smtClean="0">
              <a:solidFill>
                <a:srgbClr val="002060"/>
              </a:solidFill>
              <a:latin typeface="Cambria" pitchFamily="18" charset="0"/>
              <a:ea typeface="Cambria" pitchFamily="18" charset="0"/>
            </a:rPr>
            <a:t>oбразoвательные</a:t>
          </a:r>
          <a:r>
            <a:rPr lang="ru-RU" sz="1400" b="1" i="0" dirty="0" smtClean="0">
              <a:solidFill>
                <a:srgbClr val="002060"/>
              </a:solidFill>
              <a:latin typeface="Cambria" pitchFamily="18" charset="0"/>
              <a:ea typeface="Cambria" pitchFamily="18" charset="0"/>
            </a:rPr>
            <a:t> </a:t>
          </a:r>
          <a:r>
            <a:rPr lang="ru-RU" sz="1400" b="1" i="0" dirty="0" err="1" smtClean="0">
              <a:solidFill>
                <a:srgbClr val="002060"/>
              </a:solidFill>
              <a:latin typeface="Cambria" pitchFamily="18" charset="0"/>
              <a:ea typeface="Cambria" pitchFamily="18" charset="0"/>
            </a:rPr>
            <a:t>пoтребнoсти</a:t>
          </a:r>
          <a:r>
            <a:rPr lang="ru-RU" sz="1400" b="1" i="0" dirty="0" smtClean="0">
              <a:solidFill>
                <a:srgbClr val="002060"/>
              </a:solidFill>
              <a:latin typeface="Cambria" pitchFamily="18" charset="0"/>
              <a:ea typeface="Cambria" pitchFamily="18" charset="0"/>
            </a:rPr>
            <a:t> </a:t>
          </a:r>
          <a:r>
            <a:rPr lang="ru-RU" sz="1400" b="1" i="0" dirty="0" err="1" smtClean="0">
              <a:solidFill>
                <a:srgbClr val="002060"/>
              </a:solidFill>
              <a:latin typeface="Cambria" pitchFamily="18" charset="0"/>
              <a:ea typeface="Cambria" pitchFamily="18" charset="0"/>
            </a:rPr>
            <a:t>педагoгов</a:t>
          </a:r>
          <a:r>
            <a:rPr lang="ru-RU" sz="1400" b="1" i="0" dirty="0" smtClean="0">
              <a:solidFill>
                <a:srgbClr val="002060"/>
              </a:solidFill>
              <a:latin typeface="Cambria" pitchFamily="18" charset="0"/>
              <a:ea typeface="Cambria" pitchFamily="18" charset="0"/>
            </a:rPr>
            <a:t>, побуждающие разработать учебные материалы для повышения эффективности образовательного процесса, </a:t>
          </a:r>
          <a:endParaRPr lang="ru-RU" sz="1400" b="1" dirty="0">
            <a:solidFill>
              <a:srgbClr val="002060"/>
            </a:solidFill>
            <a:latin typeface="Cambria" pitchFamily="18" charset="0"/>
            <a:ea typeface="Cambria" pitchFamily="18" charset="0"/>
          </a:endParaRPr>
        </a:p>
      </dgm:t>
    </dgm:pt>
    <dgm:pt modelId="{DCCDD5C5-0A7A-4AF7-B07B-2DA658E3079D}" type="parTrans" cxnId="{F5D5898D-2BB2-47F1-8ABC-1F34E89CD83D}">
      <dgm:prSet/>
      <dgm:spPr/>
      <dgm:t>
        <a:bodyPr/>
        <a:lstStyle/>
        <a:p>
          <a:endParaRPr lang="ru-RU"/>
        </a:p>
      </dgm:t>
    </dgm:pt>
    <dgm:pt modelId="{3D2C8411-99E0-4871-9BBD-388D0CDF4DA2}" type="sibTrans" cxnId="{F5D5898D-2BB2-47F1-8ABC-1F34E89CD83D}">
      <dgm:prSet/>
      <dgm:spPr/>
      <dgm:t>
        <a:bodyPr/>
        <a:lstStyle/>
        <a:p>
          <a:endParaRPr lang="ru-RU"/>
        </a:p>
      </dgm:t>
    </dgm:pt>
    <dgm:pt modelId="{7074DE20-4502-4A5E-87CF-DF2CC297D1E0}">
      <dgm:prSet phldrT="[Текст]" custT="1"/>
      <dgm:spPr/>
      <dgm:t>
        <a:bodyPr/>
        <a:lstStyle/>
        <a:p>
          <a:r>
            <a:rPr lang="ru-RU" sz="1400" b="1" smtClean="0">
              <a:solidFill>
                <a:srgbClr val="002060"/>
              </a:solidFill>
              <a:latin typeface="Cambria" pitchFamily="18" charset="0"/>
              <a:ea typeface="Cambria" pitchFamily="18" charset="0"/>
            </a:rPr>
            <a:t>4</a:t>
          </a:r>
          <a:endParaRPr lang="ru-RU" sz="1400" b="1" dirty="0">
            <a:solidFill>
              <a:srgbClr val="002060"/>
            </a:solidFill>
            <a:latin typeface="Cambria" pitchFamily="18" charset="0"/>
            <a:ea typeface="Cambria" pitchFamily="18" charset="0"/>
          </a:endParaRPr>
        </a:p>
      </dgm:t>
    </dgm:pt>
    <dgm:pt modelId="{99D259F9-0DEE-4D27-87BA-EB51C8DA8250}" type="parTrans" cxnId="{DF1BDC64-C033-4704-BDA8-7E08C6675519}">
      <dgm:prSet/>
      <dgm:spPr/>
      <dgm:t>
        <a:bodyPr/>
        <a:lstStyle/>
        <a:p>
          <a:endParaRPr lang="ru-RU"/>
        </a:p>
      </dgm:t>
    </dgm:pt>
    <dgm:pt modelId="{E902962B-F761-4264-A3EA-B167F67AFF9A}" type="sibTrans" cxnId="{DF1BDC64-C033-4704-BDA8-7E08C6675519}">
      <dgm:prSet/>
      <dgm:spPr/>
      <dgm:t>
        <a:bodyPr/>
        <a:lstStyle/>
        <a:p>
          <a:endParaRPr lang="ru-RU"/>
        </a:p>
      </dgm:t>
    </dgm:pt>
    <dgm:pt modelId="{4220A3DC-B39E-4221-9A62-213916C00407}">
      <dgm:prSet phldrT="[Текст]" custT="1"/>
      <dgm:spPr/>
      <dgm:t>
        <a:bodyPr/>
        <a:lstStyle/>
        <a:p>
          <a:r>
            <a:rPr lang="ru-RU" sz="1400" b="1" i="0" smtClean="0">
              <a:solidFill>
                <a:srgbClr val="002060"/>
              </a:solidFill>
              <a:latin typeface="Cambria" pitchFamily="18" charset="0"/>
              <a:ea typeface="Cambria" pitchFamily="18" charset="0"/>
            </a:rPr>
            <a:t>Мотивирование детей на обучение и развитие универсальных компетентностей.</a:t>
          </a:r>
          <a:endParaRPr lang="ru-RU" sz="1400" b="1" dirty="0">
            <a:solidFill>
              <a:srgbClr val="002060"/>
            </a:solidFill>
            <a:latin typeface="Cambria" pitchFamily="18" charset="0"/>
            <a:ea typeface="Cambria" pitchFamily="18" charset="0"/>
          </a:endParaRPr>
        </a:p>
      </dgm:t>
    </dgm:pt>
    <dgm:pt modelId="{03EC6C4F-201A-4C36-A693-EAB4CBE835AE}" type="parTrans" cxnId="{FCE8629F-04C6-4DEB-A602-BB958A8A621A}">
      <dgm:prSet/>
      <dgm:spPr/>
      <dgm:t>
        <a:bodyPr/>
        <a:lstStyle/>
        <a:p>
          <a:endParaRPr lang="ru-RU"/>
        </a:p>
      </dgm:t>
    </dgm:pt>
    <dgm:pt modelId="{7A139B4B-2085-4E8F-9A16-0E1D9CC61900}" type="sibTrans" cxnId="{FCE8629F-04C6-4DEB-A602-BB958A8A621A}">
      <dgm:prSet/>
      <dgm:spPr/>
      <dgm:t>
        <a:bodyPr/>
        <a:lstStyle/>
        <a:p>
          <a:endParaRPr lang="ru-RU"/>
        </a:p>
      </dgm:t>
    </dgm:pt>
    <dgm:pt modelId="{8D72C134-5470-457B-BB02-F9B772390BB4}">
      <dgm:prSet phldrT="[Текст]" custT="1"/>
      <dgm:spPr/>
      <dgm:t>
        <a:bodyPr/>
        <a:lstStyle/>
        <a:p>
          <a:r>
            <a:rPr lang="ru-RU" sz="1400" b="1" smtClean="0">
              <a:solidFill>
                <a:srgbClr val="002060"/>
              </a:solidFill>
              <a:latin typeface="Cambria" pitchFamily="18" charset="0"/>
              <a:ea typeface="Cambria" pitchFamily="18" charset="0"/>
            </a:rPr>
            <a:t>5</a:t>
          </a:r>
          <a:endParaRPr lang="ru-RU" sz="1400" b="1" dirty="0">
            <a:solidFill>
              <a:srgbClr val="002060"/>
            </a:solidFill>
            <a:latin typeface="Cambria" pitchFamily="18" charset="0"/>
            <a:ea typeface="Cambria" pitchFamily="18" charset="0"/>
          </a:endParaRPr>
        </a:p>
      </dgm:t>
    </dgm:pt>
    <dgm:pt modelId="{077ED0D1-BB3E-41A9-9ECA-CD27DD46F180}" type="parTrans" cxnId="{36E3BA78-D64B-4538-9B8F-BEF457D703F8}">
      <dgm:prSet/>
      <dgm:spPr/>
      <dgm:t>
        <a:bodyPr/>
        <a:lstStyle/>
        <a:p>
          <a:endParaRPr lang="ru-RU"/>
        </a:p>
      </dgm:t>
    </dgm:pt>
    <dgm:pt modelId="{99CE2E28-4B27-4A58-8562-BF177460DA3E}" type="sibTrans" cxnId="{36E3BA78-D64B-4538-9B8F-BEF457D703F8}">
      <dgm:prSet/>
      <dgm:spPr/>
      <dgm:t>
        <a:bodyPr/>
        <a:lstStyle/>
        <a:p>
          <a:endParaRPr lang="ru-RU"/>
        </a:p>
      </dgm:t>
    </dgm:pt>
    <dgm:pt modelId="{74951F5A-260B-4B35-8FD4-0DC3239B7941}">
      <dgm:prSet phldrT="[Текст]" custT="1"/>
      <dgm:spPr/>
      <dgm:t>
        <a:bodyPr/>
        <a:lstStyle/>
        <a:p>
          <a:r>
            <a:rPr lang="ru-RU" sz="1400" b="1" smtClean="0">
              <a:solidFill>
                <a:srgbClr val="002060"/>
              </a:solidFill>
              <a:latin typeface="Cambria" pitchFamily="18" charset="0"/>
              <a:ea typeface="Cambria" pitchFamily="18" charset="0"/>
            </a:rPr>
            <a:t>6</a:t>
          </a:r>
          <a:endParaRPr lang="ru-RU" sz="1400" b="1" dirty="0">
            <a:solidFill>
              <a:srgbClr val="002060"/>
            </a:solidFill>
            <a:latin typeface="Cambria" pitchFamily="18" charset="0"/>
            <a:ea typeface="Cambria" pitchFamily="18" charset="0"/>
          </a:endParaRPr>
        </a:p>
      </dgm:t>
    </dgm:pt>
    <dgm:pt modelId="{1A263C47-C971-4836-BB69-B9235314C3E4}" type="parTrans" cxnId="{22A27F5E-A9DD-49B3-8318-21C17A94ECCC}">
      <dgm:prSet/>
      <dgm:spPr/>
      <dgm:t>
        <a:bodyPr/>
        <a:lstStyle/>
        <a:p>
          <a:endParaRPr lang="ru-RU"/>
        </a:p>
      </dgm:t>
    </dgm:pt>
    <dgm:pt modelId="{6F3AC4C1-9524-4352-BC10-B79F62D95199}" type="sibTrans" cxnId="{22A27F5E-A9DD-49B3-8318-21C17A94ECCC}">
      <dgm:prSet/>
      <dgm:spPr/>
      <dgm:t>
        <a:bodyPr/>
        <a:lstStyle/>
        <a:p>
          <a:endParaRPr lang="ru-RU"/>
        </a:p>
      </dgm:t>
    </dgm:pt>
    <dgm:pt modelId="{99EE8C34-C9AF-4152-9A3C-EC37BE748753}">
      <dgm:prSet phldrT="[Текст]" custT="1"/>
      <dgm:spPr/>
      <dgm:t>
        <a:bodyPr/>
        <a:lstStyle/>
        <a:p>
          <a:r>
            <a:rPr lang="ru-RU" sz="1400" b="1" i="0" smtClean="0">
              <a:solidFill>
                <a:srgbClr val="002060"/>
              </a:solidFill>
              <a:latin typeface="Cambria" pitchFamily="18" charset="0"/>
              <a:ea typeface="Cambria" pitchFamily="18" charset="0"/>
            </a:rPr>
            <a:t>Обеспечение инновационного характера развития системы образования. </a:t>
          </a:r>
          <a:endParaRPr lang="ru-RU" sz="1400" b="1" dirty="0">
            <a:solidFill>
              <a:srgbClr val="002060"/>
            </a:solidFill>
            <a:latin typeface="Cambria" pitchFamily="18" charset="0"/>
            <a:ea typeface="Cambria" pitchFamily="18" charset="0"/>
          </a:endParaRPr>
        </a:p>
      </dgm:t>
    </dgm:pt>
    <dgm:pt modelId="{48BB8B72-A5FC-41B0-873D-7E5212D3D94A}" type="parTrans" cxnId="{55D3DAD4-1F5D-415E-AC9A-B1B781DED68D}">
      <dgm:prSet/>
      <dgm:spPr/>
      <dgm:t>
        <a:bodyPr/>
        <a:lstStyle/>
        <a:p>
          <a:endParaRPr lang="ru-RU"/>
        </a:p>
      </dgm:t>
    </dgm:pt>
    <dgm:pt modelId="{34606D6C-E9D6-4931-B022-A53008A84E3D}" type="sibTrans" cxnId="{55D3DAD4-1F5D-415E-AC9A-B1B781DED68D}">
      <dgm:prSet/>
      <dgm:spPr/>
      <dgm:t>
        <a:bodyPr/>
        <a:lstStyle/>
        <a:p>
          <a:endParaRPr lang="ru-RU"/>
        </a:p>
      </dgm:t>
    </dgm:pt>
    <dgm:pt modelId="{1EEBD10E-1647-4B92-9817-09B5AA4A830C}">
      <dgm:prSet phldrT="[Текст]" custT="1"/>
      <dgm:spPr/>
      <dgm:t>
        <a:bodyPr/>
        <a:lstStyle/>
        <a:p>
          <a:r>
            <a:rPr lang="ru-RU" sz="1400" b="1" i="0" smtClean="0">
              <a:solidFill>
                <a:srgbClr val="002060"/>
              </a:solidFill>
              <a:latin typeface="Cambria" pitchFamily="18" charset="0"/>
              <a:ea typeface="Cambria" pitchFamily="18" charset="0"/>
            </a:rPr>
            <a:t>Повышение эффективности управленческого обеспечения развития системы образования в школе </a:t>
          </a:r>
          <a:endParaRPr lang="ru-RU" sz="1400" b="1" dirty="0">
            <a:solidFill>
              <a:srgbClr val="002060"/>
            </a:solidFill>
            <a:latin typeface="Cambria" pitchFamily="18" charset="0"/>
            <a:ea typeface="Cambria" pitchFamily="18" charset="0"/>
          </a:endParaRPr>
        </a:p>
      </dgm:t>
    </dgm:pt>
    <dgm:pt modelId="{EB5E4ECB-CCDF-4176-99C6-E6AE3BF86619}" type="parTrans" cxnId="{4A711AE9-54C6-4F07-985D-94A6A8B932A5}">
      <dgm:prSet/>
      <dgm:spPr/>
      <dgm:t>
        <a:bodyPr/>
        <a:lstStyle/>
        <a:p>
          <a:endParaRPr lang="ru-RU"/>
        </a:p>
      </dgm:t>
    </dgm:pt>
    <dgm:pt modelId="{3E7241BC-9D10-4C80-A8A2-F342B5ED8B87}" type="sibTrans" cxnId="{4A711AE9-54C6-4F07-985D-94A6A8B932A5}">
      <dgm:prSet/>
      <dgm:spPr/>
      <dgm:t>
        <a:bodyPr/>
        <a:lstStyle/>
        <a:p>
          <a:endParaRPr lang="ru-RU"/>
        </a:p>
      </dgm:t>
    </dgm:pt>
    <dgm:pt modelId="{9A238DF1-FE39-4355-B048-0C01E4849E80}">
      <dgm:prSet phldrT="[Текст]" custT="1"/>
      <dgm:spPr/>
      <dgm:t>
        <a:bodyPr/>
        <a:lstStyle/>
        <a:p>
          <a:r>
            <a:rPr lang="ru-RU" sz="1400" b="1" smtClean="0">
              <a:solidFill>
                <a:srgbClr val="002060"/>
              </a:solidFill>
              <a:latin typeface="Cambria" pitchFamily="18" charset="0"/>
              <a:ea typeface="Cambria" pitchFamily="18" charset="0"/>
            </a:rPr>
            <a:t>7</a:t>
          </a:r>
          <a:endParaRPr lang="ru-RU" sz="1400" b="1" dirty="0">
            <a:solidFill>
              <a:srgbClr val="002060"/>
            </a:solidFill>
            <a:latin typeface="Cambria" pitchFamily="18" charset="0"/>
            <a:ea typeface="Cambria" pitchFamily="18" charset="0"/>
          </a:endParaRPr>
        </a:p>
      </dgm:t>
    </dgm:pt>
    <dgm:pt modelId="{17AA9DDD-2820-4498-95C0-EA98C58FC860}" type="parTrans" cxnId="{BB8D698A-51ED-4214-A0BA-EB69FB0B0239}">
      <dgm:prSet/>
      <dgm:spPr/>
      <dgm:t>
        <a:bodyPr/>
        <a:lstStyle/>
        <a:p>
          <a:endParaRPr lang="ru-RU"/>
        </a:p>
      </dgm:t>
    </dgm:pt>
    <dgm:pt modelId="{5A0B3E61-5FF5-49D8-9558-E6799ED9FC86}" type="sibTrans" cxnId="{BB8D698A-51ED-4214-A0BA-EB69FB0B0239}">
      <dgm:prSet/>
      <dgm:spPr/>
      <dgm:t>
        <a:bodyPr/>
        <a:lstStyle/>
        <a:p>
          <a:endParaRPr lang="ru-RU"/>
        </a:p>
      </dgm:t>
    </dgm:pt>
    <dgm:pt modelId="{BD44C853-15A1-41B9-9E5A-ECBF7696A212}">
      <dgm:prSet phldrT="[Текст]" custT="1"/>
      <dgm:spPr/>
      <dgm:t>
        <a:bodyPr/>
        <a:lstStyle/>
        <a:p>
          <a:r>
            <a:rPr lang="ru-RU" sz="1400" b="1" i="0" smtClean="0">
              <a:solidFill>
                <a:srgbClr val="002060"/>
              </a:solidFill>
              <a:latin typeface="Cambria" pitchFamily="18" charset="0"/>
              <a:ea typeface="Cambria" pitchFamily="18" charset="0"/>
            </a:rPr>
            <a:t>Расширить спектр образовательных практик, направленных на формирования умения учиться и адаптироваться к новым условиям.</a:t>
          </a:r>
          <a:endParaRPr lang="ru-RU" sz="1400" b="1" dirty="0">
            <a:solidFill>
              <a:srgbClr val="002060"/>
            </a:solidFill>
            <a:latin typeface="Cambria" pitchFamily="18" charset="0"/>
            <a:ea typeface="Cambria" pitchFamily="18" charset="0"/>
          </a:endParaRPr>
        </a:p>
      </dgm:t>
    </dgm:pt>
    <dgm:pt modelId="{34D0C9A4-0B3A-4942-BA95-737D92C9C269}" type="parTrans" cxnId="{BDCF47C3-8BB0-4FB0-AB98-4F95744238DE}">
      <dgm:prSet/>
      <dgm:spPr/>
      <dgm:t>
        <a:bodyPr/>
        <a:lstStyle/>
        <a:p>
          <a:endParaRPr lang="ru-RU"/>
        </a:p>
      </dgm:t>
    </dgm:pt>
    <dgm:pt modelId="{7154C004-5E7D-45B0-BCA5-82D8A2F87C5A}" type="sibTrans" cxnId="{BDCF47C3-8BB0-4FB0-AB98-4F95744238DE}">
      <dgm:prSet/>
      <dgm:spPr/>
      <dgm:t>
        <a:bodyPr/>
        <a:lstStyle/>
        <a:p>
          <a:endParaRPr lang="ru-RU"/>
        </a:p>
      </dgm:t>
    </dgm:pt>
    <dgm:pt modelId="{06DEFF07-0B8E-42AD-9C42-9DDA10A8306F}">
      <dgm:prSet phldrT="[Текст]" custT="1"/>
      <dgm:spPr/>
      <dgm:t>
        <a:bodyPr/>
        <a:lstStyle/>
        <a:p>
          <a:r>
            <a:rPr lang="ru-RU" sz="1400" b="1" smtClean="0">
              <a:solidFill>
                <a:srgbClr val="002060"/>
              </a:solidFill>
              <a:latin typeface="Cambria" pitchFamily="18" charset="0"/>
              <a:ea typeface="Cambria" pitchFamily="18" charset="0"/>
            </a:rPr>
            <a:t>8</a:t>
          </a:r>
          <a:endParaRPr lang="ru-RU" sz="1400" b="1" dirty="0">
            <a:solidFill>
              <a:srgbClr val="002060"/>
            </a:solidFill>
            <a:latin typeface="Cambria" pitchFamily="18" charset="0"/>
            <a:ea typeface="Cambria" pitchFamily="18" charset="0"/>
          </a:endParaRPr>
        </a:p>
      </dgm:t>
    </dgm:pt>
    <dgm:pt modelId="{520F0C2F-CABC-42DA-B0F0-419682A59F2C}" type="parTrans" cxnId="{7CF2E0CF-3560-415F-A667-958669A44530}">
      <dgm:prSet/>
      <dgm:spPr/>
      <dgm:t>
        <a:bodyPr/>
        <a:lstStyle/>
        <a:p>
          <a:endParaRPr lang="ru-RU"/>
        </a:p>
      </dgm:t>
    </dgm:pt>
    <dgm:pt modelId="{4EBF5E88-B160-4CEC-A3FE-C6EC839E8E5F}" type="sibTrans" cxnId="{7CF2E0CF-3560-415F-A667-958669A44530}">
      <dgm:prSet/>
      <dgm:spPr/>
      <dgm:t>
        <a:bodyPr/>
        <a:lstStyle/>
        <a:p>
          <a:endParaRPr lang="ru-RU"/>
        </a:p>
      </dgm:t>
    </dgm:pt>
    <dgm:pt modelId="{7F489E6A-7513-4D87-84A0-874C1B322E50}">
      <dgm:prSet phldrT="[Текст]" custT="1"/>
      <dgm:spPr/>
      <dgm:t>
        <a:bodyPr/>
        <a:lstStyle/>
        <a:p>
          <a:r>
            <a:rPr lang="ru-RU" sz="1400" b="1" i="0" dirty="0" smtClean="0">
              <a:solidFill>
                <a:srgbClr val="002060"/>
              </a:solidFill>
              <a:latin typeface="Cambria" pitchFamily="18" charset="0"/>
              <a:ea typeface="Cambria" pitchFamily="18" charset="0"/>
            </a:rPr>
            <a:t>Разработать методические рекомендации для образовательных организаций по внедрению модели взаимодействия всех участников образовательной среды школы, направленной на обновление содержания общего образования, формирования умения учиться и адаптироваться к новым условиям.</a:t>
          </a:r>
          <a:endParaRPr lang="ru-RU" sz="1400" b="1" dirty="0">
            <a:solidFill>
              <a:srgbClr val="002060"/>
            </a:solidFill>
            <a:latin typeface="Cambria" pitchFamily="18" charset="0"/>
            <a:ea typeface="Cambria" pitchFamily="18" charset="0"/>
          </a:endParaRPr>
        </a:p>
      </dgm:t>
    </dgm:pt>
    <dgm:pt modelId="{487A2C0D-435E-4B93-841A-DE129CBABA53}" type="parTrans" cxnId="{138CA491-B695-4879-AE5C-CC4EFD8F3586}">
      <dgm:prSet/>
      <dgm:spPr/>
      <dgm:t>
        <a:bodyPr/>
        <a:lstStyle/>
        <a:p>
          <a:endParaRPr lang="ru-RU"/>
        </a:p>
      </dgm:t>
    </dgm:pt>
    <dgm:pt modelId="{1F057C71-430F-4A7C-9715-02DF900F005A}" type="sibTrans" cxnId="{138CA491-B695-4879-AE5C-CC4EFD8F3586}">
      <dgm:prSet/>
      <dgm:spPr/>
      <dgm:t>
        <a:bodyPr/>
        <a:lstStyle/>
        <a:p>
          <a:endParaRPr lang="ru-RU"/>
        </a:p>
      </dgm:t>
    </dgm:pt>
    <dgm:pt modelId="{F75CC288-DF4B-4EB9-9E87-DE952279F7A5}" type="pres">
      <dgm:prSet presAssocID="{96F7A051-F8A1-4CF2-9DFE-CD81B7490177}" presName="linearFlow" presStyleCnt="0">
        <dgm:presLayoutVars>
          <dgm:dir/>
          <dgm:animLvl val="lvl"/>
          <dgm:resizeHandles val="exact"/>
        </dgm:presLayoutVars>
      </dgm:prSet>
      <dgm:spPr/>
    </dgm:pt>
    <dgm:pt modelId="{96C2293A-1089-40F4-9841-2B03D8CB4C9F}" type="pres">
      <dgm:prSet presAssocID="{3F97BEEC-7FF4-4C3B-A0FF-70DF1E17FA92}" presName="composite" presStyleCnt="0"/>
      <dgm:spPr/>
    </dgm:pt>
    <dgm:pt modelId="{ECCAD04B-D5AE-4C26-AE90-70F627332565}" type="pres">
      <dgm:prSet presAssocID="{3F97BEEC-7FF4-4C3B-A0FF-70DF1E17FA92}" presName="parentText" presStyleLbl="alignNode1" presStyleIdx="0" presStyleCnt="8">
        <dgm:presLayoutVars>
          <dgm:chMax val="1"/>
          <dgm:bulletEnabled val="1"/>
        </dgm:presLayoutVars>
      </dgm:prSet>
      <dgm:spPr/>
    </dgm:pt>
    <dgm:pt modelId="{554EE156-6B29-413E-A88F-1B622831DC3C}" type="pres">
      <dgm:prSet presAssocID="{3F97BEEC-7FF4-4C3B-A0FF-70DF1E17FA92}" presName="descendantText" presStyleLbl="alignAcc1" presStyleIdx="0" presStyleCnt="8">
        <dgm:presLayoutVars>
          <dgm:bulletEnabled val="1"/>
        </dgm:presLayoutVars>
      </dgm:prSet>
      <dgm:spPr/>
      <dgm:t>
        <a:bodyPr/>
        <a:lstStyle/>
        <a:p>
          <a:endParaRPr lang="ru-RU"/>
        </a:p>
      </dgm:t>
    </dgm:pt>
    <dgm:pt modelId="{3230B5D5-993F-4305-9540-A37286146C5F}" type="pres">
      <dgm:prSet presAssocID="{84CF5F80-4F0E-40EF-8B39-006B810C6A2F}" presName="sp" presStyleCnt="0"/>
      <dgm:spPr/>
    </dgm:pt>
    <dgm:pt modelId="{B0089702-CA9E-421B-A759-8CC4E44F8C58}" type="pres">
      <dgm:prSet presAssocID="{BBA17C77-31AF-46C5-93F5-8EDE52A325A6}" presName="composite" presStyleCnt="0"/>
      <dgm:spPr/>
    </dgm:pt>
    <dgm:pt modelId="{8E14AD0D-85AB-4D10-9097-3B8E472BC3DD}" type="pres">
      <dgm:prSet presAssocID="{BBA17C77-31AF-46C5-93F5-8EDE52A325A6}" presName="parentText" presStyleLbl="alignNode1" presStyleIdx="1" presStyleCnt="8">
        <dgm:presLayoutVars>
          <dgm:chMax val="1"/>
          <dgm:bulletEnabled val="1"/>
        </dgm:presLayoutVars>
      </dgm:prSet>
      <dgm:spPr/>
    </dgm:pt>
    <dgm:pt modelId="{56307598-F121-41D1-9DDC-848BD67D6E19}" type="pres">
      <dgm:prSet presAssocID="{BBA17C77-31AF-46C5-93F5-8EDE52A325A6}" presName="descendantText" presStyleLbl="alignAcc1" presStyleIdx="1" presStyleCnt="8">
        <dgm:presLayoutVars>
          <dgm:bulletEnabled val="1"/>
        </dgm:presLayoutVars>
      </dgm:prSet>
      <dgm:spPr/>
      <dgm:t>
        <a:bodyPr/>
        <a:lstStyle/>
        <a:p>
          <a:endParaRPr lang="ru-RU"/>
        </a:p>
      </dgm:t>
    </dgm:pt>
    <dgm:pt modelId="{D3C40B95-0A47-4362-930F-2CF8CC6C71DC}" type="pres">
      <dgm:prSet presAssocID="{BF67372E-6857-4226-827A-6AABD5DA21B3}" presName="sp" presStyleCnt="0"/>
      <dgm:spPr/>
    </dgm:pt>
    <dgm:pt modelId="{ACB361AC-A71E-4E5D-81AF-CA20FA7168C4}" type="pres">
      <dgm:prSet presAssocID="{0F086176-176F-45AE-951D-594856D574E1}" presName="composite" presStyleCnt="0"/>
      <dgm:spPr/>
    </dgm:pt>
    <dgm:pt modelId="{32081630-9E5C-45C8-AA01-BCCFE9C04E6A}" type="pres">
      <dgm:prSet presAssocID="{0F086176-176F-45AE-951D-594856D574E1}" presName="parentText" presStyleLbl="alignNode1" presStyleIdx="2" presStyleCnt="8">
        <dgm:presLayoutVars>
          <dgm:chMax val="1"/>
          <dgm:bulletEnabled val="1"/>
        </dgm:presLayoutVars>
      </dgm:prSet>
      <dgm:spPr/>
    </dgm:pt>
    <dgm:pt modelId="{DC9F63DD-CAD9-47A8-AC03-0AAD4F960DDC}" type="pres">
      <dgm:prSet presAssocID="{0F086176-176F-45AE-951D-594856D574E1}" presName="descendantText" presStyleLbl="alignAcc1" presStyleIdx="2" presStyleCnt="8" custScaleY="144550">
        <dgm:presLayoutVars>
          <dgm:bulletEnabled val="1"/>
        </dgm:presLayoutVars>
      </dgm:prSet>
      <dgm:spPr/>
      <dgm:t>
        <a:bodyPr/>
        <a:lstStyle/>
        <a:p>
          <a:endParaRPr lang="ru-RU"/>
        </a:p>
      </dgm:t>
    </dgm:pt>
    <dgm:pt modelId="{0E66561E-CA5E-4D83-BFEC-1CE3283F67BA}" type="pres">
      <dgm:prSet presAssocID="{B5DB0F5D-4B56-4EA8-899E-8689FD2FBCCA}" presName="sp" presStyleCnt="0"/>
      <dgm:spPr/>
    </dgm:pt>
    <dgm:pt modelId="{F03247ED-E821-4708-996E-7E52AFAB6A89}" type="pres">
      <dgm:prSet presAssocID="{7074DE20-4502-4A5E-87CF-DF2CC297D1E0}" presName="composite" presStyleCnt="0"/>
      <dgm:spPr/>
    </dgm:pt>
    <dgm:pt modelId="{B8982E5E-8B1A-4B3B-AA8F-E811ED48133A}" type="pres">
      <dgm:prSet presAssocID="{7074DE20-4502-4A5E-87CF-DF2CC297D1E0}" presName="parentText" presStyleLbl="alignNode1" presStyleIdx="3" presStyleCnt="8">
        <dgm:presLayoutVars>
          <dgm:chMax val="1"/>
          <dgm:bulletEnabled val="1"/>
        </dgm:presLayoutVars>
      </dgm:prSet>
      <dgm:spPr/>
    </dgm:pt>
    <dgm:pt modelId="{5022A3F7-FCA3-4DB7-92DD-F8EAD8544DAD}" type="pres">
      <dgm:prSet presAssocID="{7074DE20-4502-4A5E-87CF-DF2CC297D1E0}" presName="descendantText" presStyleLbl="alignAcc1" presStyleIdx="3" presStyleCnt="8">
        <dgm:presLayoutVars>
          <dgm:bulletEnabled val="1"/>
        </dgm:presLayoutVars>
      </dgm:prSet>
      <dgm:spPr/>
      <dgm:t>
        <a:bodyPr/>
        <a:lstStyle/>
        <a:p>
          <a:endParaRPr lang="ru-RU"/>
        </a:p>
      </dgm:t>
    </dgm:pt>
    <dgm:pt modelId="{A26E1C44-A964-474C-A762-274AA4C04C1E}" type="pres">
      <dgm:prSet presAssocID="{E902962B-F761-4264-A3EA-B167F67AFF9A}" presName="sp" presStyleCnt="0"/>
      <dgm:spPr/>
    </dgm:pt>
    <dgm:pt modelId="{DECCEB65-C74B-47BF-9ED4-253BC29B5861}" type="pres">
      <dgm:prSet presAssocID="{8D72C134-5470-457B-BB02-F9B772390BB4}" presName="composite" presStyleCnt="0"/>
      <dgm:spPr/>
    </dgm:pt>
    <dgm:pt modelId="{64EDB5E9-7B36-4C47-A48E-1FCAC1781700}" type="pres">
      <dgm:prSet presAssocID="{8D72C134-5470-457B-BB02-F9B772390BB4}" presName="parentText" presStyleLbl="alignNode1" presStyleIdx="4" presStyleCnt="8">
        <dgm:presLayoutVars>
          <dgm:chMax val="1"/>
          <dgm:bulletEnabled val="1"/>
        </dgm:presLayoutVars>
      </dgm:prSet>
      <dgm:spPr/>
    </dgm:pt>
    <dgm:pt modelId="{DCB4C7E8-D11D-4387-BD17-3B7CDD1CEEE3}" type="pres">
      <dgm:prSet presAssocID="{8D72C134-5470-457B-BB02-F9B772390BB4}" presName="descendantText" presStyleLbl="alignAcc1" presStyleIdx="4" presStyleCnt="8">
        <dgm:presLayoutVars>
          <dgm:bulletEnabled val="1"/>
        </dgm:presLayoutVars>
      </dgm:prSet>
      <dgm:spPr/>
      <dgm:t>
        <a:bodyPr/>
        <a:lstStyle/>
        <a:p>
          <a:endParaRPr lang="ru-RU"/>
        </a:p>
      </dgm:t>
    </dgm:pt>
    <dgm:pt modelId="{A71FDD7B-2D62-457D-B1CA-DE532864A3FA}" type="pres">
      <dgm:prSet presAssocID="{99CE2E28-4B27-4A58-8562-BF177460DA3E}" presName="sp" presStyleCnt="0"/>
      <dgm:spPr/>
    </dgm:pt>
    <dgm:pt modelId="{CFE1DCD0-7131-4851-AFD3-D3A2F0D32F1C}" type="pres">
      <dgm:prSet presAssocID="{74951F5A-260B-4B35-8FD4-0DC3239B7941}" presName="composite" presStyleCnt="0"/>
      <dgm:spPr/>
    </dgm:pt>
    <dgm:pt modelId="{6CDC3E06-9C24-4BE4-BE99-C5CEAD785E9A}" type="pres">
      <dgm:prSet presAssocID="{74951F5A-260B-4B35-8FD4-0DC3239B7941}" presName="parentText" presStyleLbl="alignNode1" presStyleIdx="5" presStyleCnt="8">
        <dgm:presLayoutVars>
          <dgm:chMax val="1"/>
          <dgm:bulletEnabled val="1"/>
        </dgm:presLayoutVars>
      </dgm:prSet>
      <dgm:spPr/>
      <dgm:t>
        <a:bodyPr/>
        <a:lstStyle/>
        <a:p>
          <a:endParaRPr lang="ru-RU"/>
        </a:p>
      </dgm:t>
    </dgm:pt>
    <dgm:pt modelId="{9E81E7DD-0363-4F39-AA11-0A3726BAE4F8}" type="pres">
      <dgm:prSet presAssocID="{74951F5A-260B-4B35-8FD4-0DC3239B7941}" presName="descendantText" presStyleLbl="alignAcc1" presStyleIdx="5" presStyleCnt="8">
        <dgm:presLayoutVars>
          <dgm:bulletEnabled val="1"/>
        </dgm:presLayoutVars>
      </dgm:prSet>
      <dgm:spPr/>
      <dgm:t>
        <a:bodyPr/>
        <a:lstStyle/>
        <a:p>
          <a:endParaRPr lang="ru-RU"/>
        </a:p>
      </dgm:t>
    </dgm:pt>
    <dgm:pt modelId="{FD9E9337-DD01-4134-AA2E-9085B52A7520}" type="pres">
      <dgm:prSet presAssocID="{6F3AC4C1-9524-4352-BC10-B79F62D95199}" presName="sp" presStyleCnt="0"/>
      <dgm:spPr/>
    </dgm:pt>
    <dgm:pt modelId="{A8A1221F-6B1C-44C6-915D-03A1E8AD28BA}" type="pres">
      <dgm:prSet presAssocID="{9A238DF1-FE39-4355-B048-0C01E4849E80}" presName="composite" presStyleCnt="0"/>
      <dgm:spPr/>
    </dgm:pt>
    <dgm:pt modelId="{0B9D7CC3-649E-47F3-808F-AD494823BC1F}" type="pres">
      <dgm:prSet presAssocID="{9A238DF1-FE39-4355-B048-0C01E4849E80}" presName="parentText" presStyleLbl="alignNode1" presStyleIdx="6" presStyleCnt="8">
        <dgm:presLayoutVars>
          <dgm:chMax val="1"/>
          <dgm:bulletEnabled val="1"/>
        </dgm:presLayoutVars>
      </dgm:prSet>
      <dgm:spPr/>
    </dgm:pt>
    <dgm:pt modelId="{3302F8F9-0193-40BD-BAFA-9DB05C00952A}" type="pres">
      <dgm:prSet presAssocID="{9A238DF1-FE39-4355-B048-0C01E4849E80}" presName="descendantText" presStyleLbl="alignAcc1" presStyleIdx="6" presStyleCnt="8">
        <dgm:presLayoutVars>
          <dgm:bulletEnabled val="1"/>
        </dgm:presLayoutVars>
      </dgm:prSet>
      <dgm:spPr/>
      <dgm:t>
        <a:bodyPr/>
        <a:lstStyle/>
        <a:p>
          <a:endParaRPr lang="ru-RU"/>
        </a:p>
      </dgm:t>
    </dgm:pt>
    <dgm:pt modelId="{445D8645-1C66-45E0-8FA6-58A964CB768B}" type="pres">
      <dgm:prSet presAssocID="{5A0B3E61-5FF5-49D8-9558-E6799ED9FC86}" presName="sp" presStyleCnt="0"/>
      <dgm:spPr/>
    </dgm:pt>
    <dgm:pt modelId="{9D430542-8D2C-47FF-ADCB-A1C3850BC2AD}" type="pres">
      <dgm:prSet presAssocID="{06DEFF07-0B8E-42AD-9C42-9DDA10A8306F}" presName="composite" presStyleCnt="0"/>
      <dgm:spPr/>
    </dgm:pt>
    <dgm:pt modelId="{9C577225-A965-46D8-99D2-8118B67D0D27}" type="pres">
      <dgm:prSet presAssocID="{06DEFF07-0B8E-42AD-9C42-9DDA10A8306F}" presName="parentText" presStyleLbl="alignNode1" presStyleIdx="7" presStyleCnt="8">
        <dgm:presLayoutVars>
          <dgm:chMax val="1"/>
          <dgm:bulletEnabled val="1"/>
        </dgm:presLayoutVars>
      </dgm:prSet>
      <dgm:spPr/>
    </dgm:pt>
    <dgm:pt modelId="{A22143EE-2CF1-4EDE-B882-5B3E5317EFC2}" type="pres">
      <dgm:prSet presAssocID="{06DEFF07-0B8E-42AD-9C42-9DDA10A8306F}" presName="descendantText" presStyleLbl="alignAcc1" presStyleIdx="7" presStyleCnt="8" custScaleY="222529">
        <dgm:presLayoutVars>
          <dgm:bulletEnabled val="1"/>
        </dgm:presLayoutVars>
      </dgm:prSet>
      <dgm:spPr/>
      <dgm:t>
        <a:bodyPr/>
        <a:lstStyle/>
        <a:p>
          <a:endParaRPr lang="ru-RU"/>
        </a:p>
      </dgm:t>
    </dgm:pt>
  </dgm:ptLst>
  <dgm:cxnLst>
    <dgm:cxn modelId="{F67F61FA-35D5-4E22-9BF1-A62C58B1411E}" type="presOf" srcId="{4220A3DC-B39E-4221-9A62-213916C00407}" destId="{5022A3F7-FCA3-4DB7-92DD-F8EAD8544DAD}" srcOrd="0" destOrd="0" presId="urn:microsoft.com/office/officeart/2005/8/layout/chevron2"/>
    <dgm:cxn modelId="{36E3BA78-D64B-4538-9B8F-BEF457D703F8}" srcId="{96F7A051-F8A1-4CF2-9DFE-CD81B7490177}" destId="{8D72C134-5470-457B-BB02-F9B772390BB4}" srcOrd="4" destOrd="0" parTransId="{077ED0D1-BB3E-41A9-9ECA-CD27DD46F180}" sibTransId="{99CE2E28-4B27-4A58-8562-BF177460DA3E}"/>
    <dgm:cxn modelId="{22A27F5E-A9DD-49B3-8318-21C17A94ECCC}" srcId="{96F7A051-F8A1-4CF2-9DFE-CD81B7490177}" destId="{74951F5A-260B-4B35-8FD4-0DC3239B7941}" srcOrd="5" destOrd="0" parTransId="{1A263C47-C971-4836-BB69-B9235314C3E4}" sibTransId="{6F3AC4C1-9524-4352-BC10-B79F62D95199}"/>
    <dgm:cxn modelId="{71DCBC6D-0AC2-4683-AA6F-03EBAC33552F}" type="presOf" srcId="{7F489E6A-7513-4D87-84A0-874C1B322E50}" destId="{A22143EE-2CF1-4EDE-B882-5B3E5317EFC2}" srcOrd="0" destOrd="0" presId="urn:microsoft.com/office/officeart/2005/8/layout/chevron2"/>
    <dgm:cxn modelId="{8E06BA0B-05A8-4F45-A869-9BCE04BD1574}" type="presOf" srcId="{FE9F0AFA-CA22-491A-9637-43FE7833318A}" destId="{554EE156-6B29-413E-A88F-1B622831DC3C}" srcOrd="0" destOrd="0" presId="urn:microsoft.com/office/officeart/2005/8/layout/chevron2"/>
    <dgm:cxn modelId="{1BC6B041-0D12-446F-A491-0D38FE0C04AA}" type="presOf" srcId="{0F086176-176F-45AE-951D-594856D574E1}" destId="{32081630-9E5C-45C8-AA01-BCCFE9C04E6A}" srcOrd="0" destOrd="0" presId="urn:microsoft.com/office/officeart/2005/8/layout/chevron2"/>
    <dgm:cxn modelId="{14785EE6-C316-4E84-ACD9-3A0A5C6FE38D}" srcId="{96F7A051-F8A1-4CF2-9DFE-CD81B7490177}" destId="{BBA17C77-31AF-46C5-93F5-8EDE52A325A6}" srcOrd="1" destOrd="0" parTransId="{C9385FA6-EF78-4038-89A1-40D869E43ECF}" sibTransId="{BF67372E-6857-4226-827A-6AABD5DA21B3}"/>
    <dgm:cxn modelId="{B90E0745-2F0D-49A4-B2F8-9FCA47976BF5}" type="presOf" srcId="{3F97BEEC-7FF4-4C3B-A0FF-70DF1E17FA92}" destId="{ECCAD04B-D5AE-4C26-AE90-70F627332565}" srcOrd="0" destOrd="0" presId="urn:microsoft.com/office/officeart/2005/8/layout/chevron2"/>
    <dgm:cxn modelId="{3DBDF90F-A21D-4D3D-8495-BB41D374C597}" type="presOf" srcId="{06DEFF07-0B8E-42AD-9C42-9DDA10A8306F}" destId="{9C577225-A965-46D8-99D2-8118B67D0D27}" srcOrd="0" destOrd="0" presId="urn:microsoft.com/office/officeart/2005/8/layout/chevron2"/>
    <dgm:cxn modelId="{5BDD4347-8FEB-4CB4-B972-4EC10B0BB24D}" type="presOf" srcId="{99EE8C34-C9AF-4152-9A3C-EC37BE748753}" destId="{DCB4C7E8-D11D-4387-BD17-3B7CDD1CEEE3}" srcOrd="0" destOrd="0" presId="urn:microsoft.com/office/officeart/2005/8/layout/chevron2"/>
    <dgm:cxn modelId="{F5D5898D-2BB2-47F1-8ABC-1F34E89CD83D}" srcId="{0F086176-176F-45AE-951D-594856D574E1}" destId="{2516C301-5500-4128-AFB3-BCC2ACDA0A3D}" srcOrd="0" destOrd="0" parTransId="{DCCDD5C5-0A7A-4AF7-B07B-2DA658E3079D}" sibTransId="{3D2C8411-99E0-4871-9BBD-388D0CDF4DA2}"/>
    <dgm:cxn modelId="{875B3A97-FC55-42ED-AC87-1D7047146BDC}" srcId="{96F7A051-F8A1-4CF2-9DFE-CD81B7490177}" destId="{3F97BEEC-7FF4-4C3B-A0FF-70DF1E17FA92}" srcOrd="0" destOrd="0" parTransId="{E69A05FB-496D-42F5-94AC-51E1561A5947}" sibTransId="{84CF5F80-4F0E-40EF-8B39-006B810C6A2F}"/>
    <dgm:cxn modelId="{C4ADD1C1-74FF-4D08-BF55-AA6134520CBF}" type="presOf" srcId="{9A238DF1-FE39-4355-B048-0C01E4849E80}" destId="{0B9D7CC3-649E-47F3-808F-AD494823BC1F}" srcOrd="0" destOrd="0" presId="urn:microsoft.com/office/officeart/2005/8/layout/chevron2"/>
    <dgm:cxn modelId="{FCE8629F-04C6-4DEB-A602-BB958A8A621A}" srcId="{7074DE20-4502-4A5E-87CF-DF2CC297D1E0}" destId="{4220A3DC-B39E-4221-9A62-213916C00407}" srcOrd="0" destOrd="0" parTransId="{03EC6C4F-201A-4C36-A693-EAB4CBE835AE}" sibTransId="{7A139B4B-2085-4E8F-9A16-0E1D9CC61900}"/>
    <dgm:cxn modelId="{B2078721-0D50-41B3-85C3-5AC9172E1528}" type="presOf" srcId="{74951F5A-260B-4B35-8FD4-0DC3239B7941}" destId="{6CDC3E06-9C24-4BE4-BE99-C5CEAD785E9A}" srcOrd="0" destOrd="0" presId="urn:microsoft.com/office/officeart/2005/8/layout/chevron2"/>
    <dgm:cxn modelId="{55D3DAD4-1F5D-415E-AC9A-B1B781DED68D}" srcId="{8D72C134-5470-457B-BB02-F9B772390BB4}" destId="{99EE8C34-C9AF-4152-9A3C-EC37BE748753}" srcOrd="0" destOrd="0" parTransId="{48BB8B72-A5FC-41B0-873D-7E5212D3D94A}" sibTransId="{34606D6C-E9D6-4931-B022-A53008A84E3D}"/>
    <dgm:cxn modelId="{42844839-A6AC-43DE-8F39-08E31D8962C4}" type="presOf" srcId="{BBA17C77-31AF-46C5-93F5-8EDE52A325A6}" destId="{8E14AD0D-85AB-4D10-9097-3B8E472BC3DD}" srcOrd="0" destOrd="0" presId="urn:microsoft.com/office/officeart/2005/8/layout/chevron2"/>
    <dgm:cxn modelId="{138CA491-B695-4879-AE5C-CC4EFD8F3586}" srcId="{06DEFF07-0B8E-42AD-9C42-9DDA10A8306F}" destId="{7F489E6A-7513-4D87-84A0-874C1B322E50}" srcOrd="0" destOrd="0" parTransId="{487A2C0D-435E-4B93-841A-DE129CBABA53}" sibTransId="{1F057C71-430F-4A7C-9715-02DF900F005A}"/>
    <dgm:cxn modelId="{8101EF45-EC55-4A49-B3D8-0E00DE819507}" srcId="{3F97BEEC-7FF4-4C3B-A0FF-70DF1E17FA92}" destId="{FE9F0AFA-CA22-491A-9637-43FE7833318A}" srcOrd="0" destOrd="0" parTransId="{2C4EE7CF-4E78-4390-A53E-318D080A5276}" sibTransId="{67C2676A-3BBA-428D-AC06-849653C4BDE2}"/>
    <dgm:cxn modelId="{DF1BDC64-C033-4704-BDA8-7E08C6675519}" srcId="{96F7A051-F8A1-4CF2-9DFE-CD81B7490177}" destId="{7074DE20-4502-4A5E-87CF-DF2CC297D1E0}" srcOrd="3" destOrd="0" parTransId="{99D259F9-0DEE-4D27-87BA-EB51C8DA8250}" sibTransId="{E902962B-F761-4264-A3EA-B167F67AFF9A}"/>
    <dgm:cxn modelId="{936FD178-7A4F-463E-A3AF-8A6EB90DA09C}" type="presOf" srcId="{BD44C853-15A1-41B9-9E5A-ECBF7696A212}" destId="{3302F8F9-0193-40BD-BAFA-9DB05C00952A}" srcOrd="0" destOrd="0" presId="urn:microsoft.com/office/officeart/2005/8/layout/chevron2"/>
    <dgm:cxn modelId="{D926BB35-69DD-46ED-AF78-DCE7A5BE704D}" type="presOf" srcId="{2516C301-5500-4128-AFB3-BCC2ACDA0A3D}" destId="{DC9F63DD-CAD9-47A8-AC03-0AAD4F960DDC}" srcOrd="0" destOrd="0" presId="urn:microsoft.com/office/officeart/2005/8/layout/chevron2"/>
    <dgm:cxn modelId="{7CF2E0CF-3560-415F-A667-958669A44530}" srcId="{96F7A051-F8A1-4CF2-9DFE-CD81B7490177}" destId="{06DEFF07-0B8E-42AD-9C42-9DDA10A8306F}" srcOrd="7" destOrd="0" parTransId="{520F0C2F-CABC-42DA-B0F0-419682A59F2C}" sibTransId="{4EBF5E88-B160-4CEC-A3FE-C6EC839E8E5F}"/>
    <dgm:cxn modelId="{4A711AE9-54C6-4F07-985D-94A6A8B932A5}" srcId="{74951F5A-260B-4B35-8FD4-0DC3239B7941}" destId="{1EEBD10E-1647-4B92-9817-09B5AA4A830C}" srcOrd="0" destOrd="0" parTransId="{EB5E4ECB-CCDF-4176-99C6-E6AE3BF86619}" sibTransId="{3E7241BC-9D10-4C80-A8A2-F342B5ED8B87}"/>
    <dgm:cxn modelId="{BB8D698A-51ED-4214-A0BA-EB69FB0B0239}" srcId="{96F7A051-F8A1-4CF2-9DFE-CD81B7490177}" destId="{9A238DF1-FE39-4355-B048-0C01E4849E80}" srcOrd="6" destOrd="0" parTransId="{17AA9DDD-2820-4498-95C0-EA98C58FC860}" sibTransId="{5A0B3E61-5FF5-49D8-9558-E6799ED9FC86}"/>
    <dgm:cxn modelId="{D5865CA5-3A88-470E-853D-98A7EE1264F2}" type="presOf" srcId="{96F7A051-F8A1-4CF2-9DFE-CD81B7490177}" destId="{F75CC288-DF4B-4EB9-9E87-DE952279F7A5}" srcOrd="0" destOrd="0" presId="urn:microsoft.com/office/officeart/2005/8/layout/chevron2"/>
    <dgm:cxn modelId="{D72F2069-E544-46E2-B2E0-457DC0319BB5}" type="presOf" srcId="{1EEBD10E-1647-4B92-9817-09B5AA4A830C}" destId="{9E81E7DD-0363-4F39-AA11-0A3726BAE4F8}" srcOrd="0" destOrd="0" presId="urn:microsoft.com/office/officeart/2005/8/layout/chevron2"/>
    <dgm:cxn modelId="{7177CAD3-9557-4ACC-9F75-73A3650FDD8D}" srcId="{BBA17C77-31AF-46C5-93F5-8EDE52A325A6}" destId="{B349BC59-6DA9-44E8-958E-F499647608D4}" srcOrd="0" destOrd="0" parTransId="{D118C980-F808-4E22-B28F-9D96702741D0}" sibTransId="{BA5E732C-08DF-4C59-8D85-C43305A3D9F2}"/>
    <dgm:cxn modelId="{BDCF47C3-8BB0-4FB0-AB98-4F95744238DE}" srcId="{9A238DF1-FE39-4355-B048-0C01E4849E80}" destId="{BD44C853-15A1-41B9-9E5A-ECBF7696A212}" srcOrd="0" destOrd="0" parTransId="{34D0C9A4-0B3A-4942-BA95-737D92C9C269}" sibTransId="{7154C004-5E7D-45B0-BCA5-82D8A2F87C5A}"/>
    <dgm:cxn modelId="{2BEA0636-8D7A-455D-97BC-DD3C0C04471C}" type="presOf" srcId="{7074DE20-4502-4A5E-87CF-DF2CC297D1E0}" destId="{B8982E5E-8B1A-4B3B-AA8F-E811ED48133A}" srcOrd="0" destOrd="0" presId="urn:microsoft.com/office/officeart/2005/8/layout/chevron2"/>
    <dgm:cxn modelId="{E182A2BB-63F4-46F0-880E-EACC4C9C237A}" type="presOf" srcId="{8D72C134-5470-457B-BB02-F9B772390BB4}" destId="{64EDB5E9-7B36-4C47-A48E-1FCAC1781700}" srcOrd="0" destOrd="0" presId="urn:microsoft.com/office/officeart/2005/8/layout/chevron2"/>
    <dgm:cxn modelId="{A822D470-6773-4456-A4FB-B15C45F16A13}" srcId="{96F7A051-F8A1-4CF2-9DFE-CD81B7490177}" destId="{0F086176-176F-45AE-951D-594856D574E1}" srcOrd="2" destOrd="0" parTransId="{E2FEE21E-50CB-4424-962D-798A4CFF9CB2}" sibTransId="{B5DB0F5D-4B56-4EA8-899E-8689FD2FBCCA}"/>
    <dgm:cxn modelId="{02248260-9324-4C7B-9FFF-D09E7D53B116}" type="presOf" srcId="{B349BC59-6DA9-44E8-958E-F499647608D4}" destId="{56307598-F121-41D1-9DDC-848BD67D6E19}" srcOrd="0" destOrd="0" presId="urn:microsoft.com/office/officeart/2005/8/layout/chevron2"/>
    <dgm:cxn modelId="{294D738D-AB04-4671-8A50-7E459E13A806}" type="presParOf" srcId="{F75CC288-DF4B-4EB9-9E87-DE952279F7A5}" destId="{96C2293A-1089-40F4-9841-2B03D8CB4C9F}" srcOrd="0" destOrd="0" presId="urn:microsoft.com/office/officeart/2005/8/layout/chevron2"/>
    <dgm:cxn modelId="{5967A658-AA7B-4231-96D1-84A1F699ACD4}" type="presParOf" srcId="{96C2293A-1089-40F4-9841-2B03D8CB4C9F}" destId="{ECCAD04B-D5AE-4C26-AE90-70F627332565}" srcOrd="0" destOrd="0" presId="urn:microsoft.com/office/officeart/2005/8/layout/chevron2"/>
    <dgm:cxn modelId="{544C12A2-EAC6-4E42-8A42-58479E95F2F6}" type="presParOf" srcId="{96C2293A-1089-40F4-9841-2B03D8CB4C9F}" destId="{554EE156-6B29-413E-A88F-1B622831DC3C}" srcOrd="1" destOrd="0" presId="urn:microsoft.com/office/officeart/2005/8/layout/chevron2"/>
    <dgm:cxn modelId="{D2556038-B602-4B9B-9607-24AB7BBE3674}" type="presParOf" srcId="{F75CC288-DF4B-4EB9-9E87-DE952279F7A5}" destId="{3230B5D5-993F-4305-9540-A37286146C5F}" srcOrd="1" destOrd="0" presId="urn:microsoft.com/office/officeart/2005/8/layout/chevron2"/>
    <dgm:cxn modelId="{493D8B4B-4728-4FF3-B3C2-A53A61936F18}" type="presParOf" srcId="{F75CC288-DF4B-4EB9-9E87-DE952279F7A5}" destId="{B0089702-CA9E-421B-A759-8CC4E44F8C58}" srcOrd="2" destOrd="0" presId="urn:microsoft.com/office/officeart/2005/8/layout/chevron2"/>
    <dgm:cxn modelId="{7515E5CB-553A-4497-848D-AC9A5B764263}" type="presParOf" srcId="{B0089702-CA9E-421B-A759-8CC4E44F8C58}" destId="{8E14AD0D-85AB-4D10-9097-3B8E472BC3DD}" srcOrd="0" destOrd="0" presId="urn:microsoft.com/office/officeart/2005/8/layout/chevron2"/>
    <dgm:cxn modelId="{6359EB3B-B908-49A1-9144-9299C9A2752D}" type="presParOf" srcId="{B0089702-CA9E-421B-A759-8CC4E44F8C58}" destId="{56307598-F121-41D1-9DDC-848BD67D6E19}" srcOrd="1" destOrd="0" presId="urn:microsoft.com/office/officeart/2005/8/layout/chevron2"/>
    <dgm:cxn modelId="{D665EC2D-6938-4381-8099-778D82702593}" type="presParOf" srcId="{F75CC288-DF4B-4EB9-9E87-DE952279F7A5}" destId="{D3C40B95-0A47-4362-930F-2CF8CC6C71DC}" srcOrd="3" destOrd="0" presId="urn:microsoft.com/office/officeart/2005/8/layout/chevron2"/>
    <dgm:cxn modelId="{8BBE04C8-5B29-407A-8957-16A028845F21}" type="presParOf" srcId="{F75CC288-DF4B-4EB9-9E87-DE952279F7A5}" destId="{ACB361AC-A71E-4E5D-81AF-CA20FA7168C4}" srcOrd="4" destOrd="0" presId="urn:microsoft.com/office/officeart/2005/8/layout/chevron2"/>
    <dgm:cxn modelId="{87A6C0A9-F4B0-4665-876B-0007C68E2E11}" type="presParOf" srcId="{ACB361AC-A71E-4E5D-81AF-CA20FA7168C4}" destId="{32081630-9E5C-45C8-AA01-BCCFE9C04E6A}" srcOrd="0" destOrd="0" presId="urn:microsoft.com/office/officeart/2005/8/layout/chevron2"/>
    <dgm:cxn modelId="{515C7676-0CC0-4F3D-B417-3D020CF4C744}" type="presParOf" srcId="{ACB361AC-A71E-4E5D-81AF-CA20FA7168C4}" destId="{DC9F63DD-CAD9-47A8-AC03-0AAD4F960DDC}" srcOrd="1" destOrd="0" presId="urn:microsoft.com/office/officeart/2005/8/layout/chevron2"/>
    <dgm:cxn modelId="{66E58043-3E5F-46AC-B5DC-330A106B1E0C}" type="presParOf" srcId="{F75CC288-DF4B-4EB9-9E87-DE952279F7A5}" destId="{0E66561E-CA5E-4D83-BFEC-1CE3283F67BA}" srcOrd="5" destOrd="0" presId="urn:microsoft.com/office/officeart/2005/8/layout/chevron2"/>
    <dgm:cxn modelId="{05DDC8E8-0280-43AE-98AD-33F5C917E785}" type="presParOf" srcId="{F75CC288-DF4B-4EB9-9E87-DE952279F7A5}" destId="{F03247ED-E821-4708-996E-7E52AFAB6A89}" srcOrd="6" destOrd="0" presId="urn:microsoft.com/office/officeart/2005/8/layout/chevron2"/>
    <dgm:cxn modelId="{508F02B1-2031-431B-AA0B-E6916A77F33B}" type="presParOf" srcId="{F03247ED-E821-4708-996E-7E52AFAB6A89}" destId="{B8982E5E-8B1A-4B3B-AA8F-E811ED48133A}" srcOrd="0" destOrd="0" presId="urn:microsoft.com/office/officeart/2005/8/layout/chevron2"/>
    <dgm:cxn modelId="{F7B25829-1038-4CBF-9982-A0F736986622}" type="presParOf" srcId="{F03247ED-E821-4708-996E-7E52AFAB6A89}" destId="{5022A3F7-FCA3-4DB7-92DD-F8EAD8544DAD}" srcOrd="1" destOrd="0" presId="urn:microsoft.com/office/officeart/2005/8/layout/chevron2"/>
    <dgm:cxn modelId="{B1964D0E-D93B-4558-B9DE-AB8507A80A0E}" type="presParOf" srcId="{F75CC288-DF4B-4EB9-9E87-DE952279F7A5}" destId="{A26E1C44-A964-474C-A762-274AA4C04C1E}" srcOrd="7" destOrd="0" presId="urn:microsoft.com/office/officeart/2005/8/layout/chevron2"/>
    <dgm:cxn modelId="{52DA849E-652E-4B03-A3EE-260212391984}" type="presParOf" srcId="{F75CC288-DF4B-4EB9-9E87-DE952279F7A5}" destId="{DECCEB65-C74B-47BF-9ED4-253BC29B5861}" srcOrd="8" destOrd="0" presId="urn:microsoft.com/office/officeart/2005/8/layout/chevron2"/>
    <dgm:cxn modelId="{6769D0C6-35F5-4B0E-996A-1366EA6C05EE}" type="presParOf" srcId="{DECCEB65-C74B-47BF-9ED4-253BC29B5861}" destId="{64EDB5E9-7B36-4C47-A48E-1FCAC1781700}" srcOrd="0" destOrd="0" presId="urn:microsoft.com/office/officeart/2005/8/layout/chevron2"/>
    <dgm:cxn modelId="{D24B29BB-4867-4D12-8827-0545E7AF710D}" type="presParOf" srcId="{DECCEB65-C74B-47BF-9ED4-253BC29B5861}" destId="{DCB4C7E8-D11D-4387-BD17-3B7CDD1CEEE3}" srcOrd="1" destOrd="0" presId="urn:microsoft.com/office/officeart/2005/8/layout/chevron2"/>
    <dgm:cxn modelId="{454916B1-3C83-4017-9F81-8DED041E4452}" type="presParOf" srcId="{F75CC288-DF4B-4EB9-9E87-DE952279F7A5}" destId="{A71FDD7B-2D62-457D-B1CA-DE532864A3FA}" srcOrd="9" destOrd="0" presId="urn:microsoft.com/office/officeart/2005/8/layout/chevron2"/>
    <dgm:cxn modelId="{1A867860-02B3-44C3-AD76-3AEDD6C5747B}" type="presParOf" srcId="{F75CC288-DF4B-4EB9-9E87-DE952279F7A5}" destId="{CFE1DCD0-7131-4851-AFD3-D3A2F0D32F1C}" srcOrd="10" destOrd="0" presId="urn:microsoft.com/office/officeart/2005/8/layout/chevron2"/>
    <dgm:cxn modelId="{5F81B7C4-83E2-4612-89D7-AAB946C97603}" type="presParOf" srcId="{CFE1DCD0-7131-4851-AFD3-D3A2F0D32F1C}" destId="{6CDC3E06-9C24-4BE4-BE99-C5CEAD785E9A}" srcOrd="0" destOrd="0" presId="urn:microsoft.com/office/officeart/2005/8/layout/chevron2"/>
    <dgm:cxn modelId="{B2CEDF6A-AEE6-4DC3-A3EE-773D56D67EC7}" type="presParOf" srcId="{CFE1DCD0-7131-4851-AFD3-D3A2F0D32F1C}" destId="{9E81E7DD-0363-4F39-AA11-0A3726BAE4F8}" srcOrd="1" destOrd="0" presId="urn:microsoft.com/office/officeart/2005/8/layout/chevron2"/>
    <dgm:cxn modelId="{494AE1D7-5EDA-423A-BDBD-6EDEE9DBBB0B}" type="presParOf" srcId="{F75CC288-DF4B-4EB9-9E87-DE952279F7A5}" destId="{FD9E9337-DD01-4134-AA2E-9085B52A7520}" srcOrd="11" destOrd="0" presId="urn:microsoft.com/office/officeart/2005/8/layout/chevron2"/>
    <dgm:cxn modelId="{EFC52372-075B-4EAC-92E7-8614C9F95E73}" type="presParOf" srcId="{F75CC288-DF4B-4EB9-9E87-DE952279F7A5}" destId="{A8A1221F-6B1C-44C6-915D-03A1E8AD28BA}" srcOrd="12" destOrd="0" presId="urn:microsoft.com/office/officeart/2005/8/layout/chevron2"/>
    <dgm:cxn modelId="{7193788D-0A0D-469E-B552-0813B9D1B825}" type="presParOf" srcId="{A8A1221F-6B1C-44C6-915D-03A1E8AD28BA}" destId="{0B9D7CC3-649E-47F3-808F-AD494823BC1F}" srcOrd="0" destOrd="0" presId="urn:microsoft.com/office/officeart/2005/8/layout/chevron2"/>
    <dgm:cxn modelId="{6F6207BA-C6B2-4113-96C6-0573F9CD9259}" type="presParOf" srcId="{A8A1221F-6B1C-44C6-915D-03A1E8AD28BA}" destId="{3302F8F9-0193-40BD-BAFA-9DB05C00952A}" srcOrd="1" destOrd="0" presId="urn:microsoft.com/office/officeart/2005/8/layout/chevron2"/>
    <dgm:cxn modelId="{68BEC34D-9833-4E8F-B928-F264876F0684}" type="presParOf" srcId="{F75CC288-DF4B-4EB9-9E87-DE952279F7A5}" destId="{445D8645-1C66-45E0-8FA6-58A964CB768B}" srcOrd="13" destOrd="0" presId="urn:microsoft.com/office/officeart/2005/8/layout/chevron2"/>
    <dgm:cxn modelId="{8555B46E-DF1C-4466-9C5F-62A581C0E469}" type="presParOf" srcId="{F75CC288-DF4B-4EB9-9E87-DE952279F7A5}" destId="{9D430542-8D2C-47FF-ADCB-A1C3850BC2AD}" srcOrd="14" destOrd="0" presId="urn:microsoft.com/office/officeart/2005/8/layout/chevron2"/>
    <dgm:cxn modelId="{561F639E-6546-4AB2-898A-22393BE66D05}" type="presParOf" srcId="{9D430542-8D2C-47FF-ADCB-A1C3850BC2AD}" destId="{9C577225-A965-46D8-99D2-8118B67D0D27}" srcOrd="0" destOrd="0" presId="urn:microsoft.com/office/officeart/2005/8/layout/chevron2"/>
    <dgm:cxn modelId="{FA4E5FF1-0A4F-4A9D-B1F0-6A634219C8D7}" type="presParOf" srcId="{9D430542-8D2C-47FF-ADCB-A1C3850BC2AD}" destId="{A22143EE-2CF1-4EDE-B882-5B3E5317EFC2}"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1CC8469B-7B7B-4590-8955-5639775AFB81}" type="doc">
      <dgm:prSet loTypeId="urn:microsoft.com/office/officeart/2005/8/layout/vList6" loCatId="list" qsTypeId="urn:microsoft.com/office/officeart/2005/8/quickstyle/simple2" qsCatId="simple" csTypeId="urn:microsoft.com/office/officeart/2005/8/colors/colorful5" csCatId="colorful" phldr="1"/>
      <dgm:spPr/>
      <dgm:t>
        <a:bodyPr/>
        <a:lstStyle/>
        <a:p>
          <a:endParaRPr lang="ru-RU"/>
        </a:p>
      </dgm:t>
    </dgm:pt>
    <dgm:pt modelId="{A0F25471-9965-43F0-98DF-FE905DFC7159}">
      <dgm:prSet phldrT="[Текст]" custT="1"/>
      <dgm:spPr/>
      <dgm:t>
        <a:bodyPr/>
        <a:lstStyle/>
        <a:p>
          <a:r>
            <a:rPr lang="ru-RU" sz="2000" b="1" dirty="0" smtClean="0">
              <a:latin typeface="Cambria" pitchFamily="18" charset="0"/>
              <a:ea typeface="Cambria" pitchFamily="18" charset="0"/>
            </a:rPr>
            <a:t>Актуальность</a:t>
          </a:r>
          <a:endParaRPr lang="ru-RU" sz="2000" b="1" dirty="0">
            <a:latin typeface="Cambria" pitchFamily="18" charset="0"/>
            <a:ea typeface="Cambria" pitchFamily="18" charset="0"/>
          </a:endParaRPr>
        </a:p>
      </dgm:t>
    </dgm:pt>
    <dgm:pt modelId="{2660E2BC-B154-4D05-B24B-74D8FA17E82D}" type="parTrans" cxnId="{E8639598-2707-4A6C-8314-BC668A376C19}">
      <dgm:prSet/>
      <dgm:spPr/>
      <dgm:t>
        <a:bodyPr/>
        <a:lstStyle/>
        <a:p>
          <a:endParaRPr lang="ru-RU"/>
        </a:p>
      </dgm:t>
    </dgm:pt>
    <dgm:pt modelId="{F79F8D96-131F-4F5D-8986-FD9294E9ECAA}" type="sibTrans" cxnId="{E8639598-2707-4A6C-8314-BC668A376C19}">
      <dgm:prSet/>
      <dgm:spPr/>
      <dgm:t>
        <a:bodyPr/>
        <a:lstStyle/>
        <a:p>
          <a:endParaRPr lang="ru-RU"/>
        </a:p>
      </dgm:t>
    </dgm:pt>
    <dgm:pt modelId="{9043E82B-3A0E-46EA-8D18-67E709B84C97}">
      <dgm:prSet phldrT="[Текст]" custT="1"/>
      <dgm:spPr/>
      <dgm:t>
        <a:bodyPr/>
        <a:lstStyle/>
        <a:p>
          <a:r>
            <a:rPr lang="ru-RU" sz="1600" b="1" dirty="0" smtClean="0">
              <a:solidFill>
                <a:srgbClr val="002060"/>
              </a:solidFill>
              <a:latin typeface="Cambria" pitchFamily="18" charset="0"/>
              <a:ea typeface="Cambria" pitchFamily="18" charset="0"/>
              <a:cs typeface="Times New Roman" pitchFamily="18" charset="0"/>
            </a:rPr>
            <a:t>В настоящее время,  в связи со второй волной развития промышленности в Верхоянском районе, промышленное загрязнение, засорение бытовыми отходами, поставили вопрос о качестве воды и благоприятной экологической обстановки в число приоритетных  направлений деятельности.</a:t>
          </a:r>
          <a:endParaRPr lang="ru-RU" sz="1600" b="1" dirty="0">
            <a:solidFill>
              <a:srgbClr val="002060"/>
            </a:solidFill>
            <a:latin typeface="Cambria" pitchFamily="18" charset="0"/>
            <a:ea typeface="Cambria" pitchFamily="18" charset="0"/>
          </a:endParaRPr>
        </a:p>
      </dgm:t>
    </dgm:pt>
    <dgm:pt modelId="{1A467EE7-A5E6-401B-B640-B0E8110189BE}" type="parTrans" cxnId="{57DA6691-785C-465D-9914-6241732808BD}">
      <dgm:prSet/>
      <dgm:spPr/>
      <dgm:t>
        <a:bodyPr/>
        <a:lstStyle/>
        <a:p>
          <a:endParaRPr lang="ru-RU"/>
        </a:p>
      </dgm:t>
    </dgm:pt>
    <dgm:pt modelId="{22897927-EFE0-4011-B4B0-3A8C98BD80AF}" type="sibTrans" cxnId="{57DA6691-785C-465D-9914-6241732808BD}">
      <dgm:prSet/>
      <dgm:spPr/>
      <dgm:t>
        <a:bodyPr/>
        <a:lstStyle/>
        <a:p>
          <a:endParaRPr lang="ru-RU"/>
        </a:p>
      </dgm:t>
    </dgm:pt>
    <dgm:pt modelId="{ADC9896A-EFF4-4905-9388-16717EF44892}">
      <dgm:prSet phldrT="[Текст]" custT="1"/>
      <dgm:spPr/>
      <dgm:t>
        <a:bodyPr/>
        <a:lstStyle/>
        <a:p>
          <a:r>
            <a:rPr lang="ru-RU" sz="2400" b="1" dirty="0" smtClean="0">
              <a:latin typeface="Cambria" pitchFamily="18" charset="0"/>
              <a:ea typeface="Cambria" pitchFamily="18" charset="0"/>
            </a:rPr>
            <a:t>Цель</a:t>
          </a:r>
          <a:endParaRPr lang="ru-RU" sz="2400" b="1" dirty="0">
            <a:latin typeface="Cambria" pitchFamily="18" charset="0"/>
            <a:ea typeface="Cambria" pitchFamily="18" charset="0"/>
          </a:endParaRPr>
        </a:p>
      </dgm:t>
    </dgm:pt>
    <dgm:pt modelId="{693039E1-C22C-44D9-A484-9E58A4A9770E}" type="parTrans" cxnId="{110CAA54-EFCE-4514-9487-2E86A1B97E2A}">
      <dgm:prSet/>
      <dgm:spPr/>
      <dgm:t>
        <a:bodyPr/>
        <a:lstStyle/>
        <a:p>
          <a:endParaRPr lang="ru-RU"/>
        </a:p>
      </dgm:t>
    </dgm:pt>
    <dgm:pt modelId="{68CD598E-4C68-4CFF-AECD-7DAB90D4557E}" type="sibTrans" cxnId="{110CAA54-EFCE-4514-9487-2E86A1B97E2A}">
      <dgm:prSet/>
      <dgm:spPr/>
      <dgm:t>
        <a:bodyPr/>
        <a:lstStyle/>
        <a:p>
          <a:endParaRPr lang="ru-RU"/>
        </a:p>
      </dgm:t>
    </dgm:pt>
    <dgm:pt modelId="{72EDEB66-7ADC-4114-8BF3-125FF3C980CC}">
      <dgm:prSet phldrT="[Текст]" custT="1"/>
      <dgm:spPr/>
      <dgm:t>
        <a:bodyPr/>
        <a:lstStyle/>
        <a:p>
          <a:r>
            <a:rPr lang="ru-RU" sz="1600" b="1" dirty="0" smtClean="0">
              <a:solidFill>
                <a:srgbClr val="002060"/>
              </a:solidFill>
              <a:latin typeface="Cambria" pitchFamily="18" charset="0"/>
              <a:ea typeface="Cambria" pitchFamily="18" charset="0"/>
            </a:rPr>
            <a:t>Развитие экологического сознания и мышления, экологической культуры личности, ответственного отношения к окружающей среде и своему здоровью</a:t>
          </a:r>
          <a:r>
            <a:rPr lang="sah-RU" sz="1600" b="1" dirty="0" smtClean="0">
              <a:solidFill>
                <a:srgbClr val="002060"/>
              </a:solidFill>
              <a:latin typeface="Cambria" pitchFamily="18" charset="0"/>
              <a:ea typeface="Cambria" pitchFamily="18" charset="0"/>
            </a:rPr>
            <a:t> через возрождение исторического памятника села </a:t>
          </a:r>
          <a:r>
            <a:rPr lang="ru-RU" sz="1600" b="1" dirty="0" smtClean="0">
              <a:solidFill>
                <a:srgbClr val="002060"/>
              </a:solidFill>
              <a:latin typeface="Cambria" pitchFamily="18" charset="0"/>
              <a:ea typeface="Cambria" pitchFamily="18" charset="0"/>
            </a:rPr>
            <a:t>«</a:t>
          </a:r>
          <a:r>
            <a:rPr lang="ru-RU" sz="1600" b="1" dirty="0" err="1" smtClean="0">
              <a:solidFill>
                <a:srgbClr val="002060"/>
              </a:solidFill>
              <a:latin typeface="Cambria" pitchFamily="18" charset="0"/>
              <a:ea typeface="Cambria" pitchFamily="18" charset="0"/>
            </a:rPr>
            <a:t>Татый</a:t>
          </a:r>
          <a:r>
            <a:rPr lang="ru-RU" sz="1600" b="1" dirty="0" smtClean="0">
              <a:solidFill>
                <a:srgbClr val="002060"/>
              </a:solidFill>
              <a:latin typeface="Cambria" pitchFamily="18" charset="0"/>
              <a:ea typeface="Cambria" pitchFamily="18" charset="0"/>
            </a:rPr>
            <a:t> бала5ана».</a:t>
          </a:r>
          <a:endParaRPr lang="ru-RU" sz="1600" b="1" dirty="0">
            <a:solidFill>
              <a:srgbClr val="002060"/>
            </a:solidFill>
            <a:latin typeface="Cambria" pitchFamily="18" charset="0"/>
            <a:ea typeface="Cambria" pitchFamily="18" charset="0"/>
          </a:endParaRPr>
        </a:p>
      </dgm:t>
    </dgm:pt>
    <dgm:pt modelId="{BE680CB3-AB11-45CA-BAFD-D998A7EB53A2}" type="parTrans" cxnId="{4F56D517-A1A0-48DB-95A1-79F8E0AE5799}">
      <dgm:prSet/>
      <dgm:spPr/>
      <dgm:t>
        <a:bodyPr/>
        <a:lstStyle/>
        <a:p>
          <a:endParaRPr lang="ru-RU"/>
        </a:p>
      </dgm:t>
    </dgm:pt>
    <dgm:pt modelId="{2C4BE1E3-8CE7-4E32-8558-6960B31FC36F}" type="sibTrans" cxnId="{4F56D517-A1A0-48DB-95A1-79F8E0AE5799}">
      <dgm:prSet/>
      <dgm:spPr/>
      <dgm:t>
        <a:bodyPr/>
        <a:lstStyle/>
        <a:p>
          <a:endParaRPr lang="ru-RU"/>
        </a:p>
      </dgm:t>
    </dgm:pt>
    <dgm:pt modelId="{F9181990-87B3-4180-8D9B-7770770B90D4}" type="pres">
      <dgm:prSet presAssocID="{1CC8469B-7B7B-4590-8955-5639775AFB81}" presName="Name0" presStyleCnt="0">
        <dgm:presLayoutVars>
          <dgm:dir/>
          <dgm:animLvl val="lvl"/>
          <dgm:resizeHandles/>
        </dgm:presLayoutVars>
      </dgm:prSet>
      <dgm:spPr/>
    </dgm:pt>
    <dgm:pt modelId="{1954F58D-AF70-4A87-9CC5-7DFA049B78BB}" type="pres">
      <dgm:prSet presAssocID="{A0F25471-9965-43F0-98DF-FE905DFC7159}" presName="linNode" presStyleCnt="0"/>
      <dgm:spPr/>
    </dgm:pt>
    <dgm:pt modelId="{9DDD2107-0507-4FA9-AEB4-7771A2D0346A}" type="pres">
      <dgm:prSet presAssocID="{A0F25471-9965-43F0-98DF-FE905DFC7159}" presName="parentShp" presStyleLbl="node1" presStyleIdx="0" presStyleCnt="2" custScaleX="62393">
        <dgm:presLayoutVars>
          <dgm:bulletEnabled val="1"/>
        </dgm:presLayoutVars>
      </dgm:prSet>
      <dgm:spPr/>
      <dgm:t>
        <a:bodyPr/>
        <a:lstStyle/>
        <a:p>
          <a:endParaRPr lang="ru-RU"/>
        </a:p>
      </dgm:t>
    </dgm:pt>
    <dgm:pt modelId="{9FB6B44C-80D8-4515-9616-5FF2D693A790}" type="pres">
      <dgm:prSet presAssocID="{A0F25471-9965-43F0-98DF-FE905DFC7159}" presName="childShp" presStyleLbl="bgAccFollowNode1" presStyleIdx="0" presStyleCnt="2">
        <dgm:presLayoutVars>
          <dgm:bulletEnabled val="1"/>
        </dgm:presLayoutVars>
      </dgm:prSet>
      <dgm:spPr/>
      <dgm:t>
        <a:bodyPr/>
        <a:lstStyle/>
        <a:p>
          <a:endParaRPr lang="ru-RU"/>
        </a:p>
      </dgm:t>
    </dgm:pt>
    <dgm:pt modelId="{0F68ED00-E6A6-4560-B417-03652556673A}" type="pres">
      <dgm:prSet presAssocID="{F79F8D96-131F-4F5D-8986-FD9294E9ECAA}" presName="spacing" presStyleCnt="0"/>
      <dgm:spPr/>
    </dgm:pt>
    <dgm:pt modelId="{87C6946E-00B3-469F-837B-E611DA6565D0}" type="pres">
      <dgm:prSet presAssocID="{ADC9896A-EFF4-4905-9388-16717EF44892}" presName="linNode" presStyleCnt="0"/>
      <dgm:spPr/>
    </dgm:pt>
    <dgm:pt modelId="{32284AC9-D5A3-42B9-9A49-9743CBB1AD93}" type="pres">
      <dgm:prSet presAssocID="{ADC9896A-EFF4-4905-9388-16717EF44892}" presName="parentShp" presStyleLbl="node1" presStyleIdx="1" presStyleCnt="2" custScaleX="62393">
        <dgm:presLayoutVars>
          <dgm:bulletEnabled val="1"/>
        </dgm:presLayoutVars>
      </dgm:prSet>
      <dgm:spPr/>
      <dgm:t>
        <a:bodyPr/>
        <a:lstStyle/>
        <a:p>
          <a:endParaRPr lang="ru-RU"/>
        </a:p>
      </dgm:t>
    </dgm:pt>
    <dgm:pt modelId="{8CBDCE53-B9B5-41E2-A781-24C4B9EE0ECF}" type="pres">
      <dgm:prSet presAssocID="{ADC9896A-EFF4-4905-9388-16717EF44892}" presName="childShp" presStyleLbl="bgAccFollowNode1" presStyleIdx="1" presStyleCnt="2">
        <dgm:presLayoutVars>
          <dgm:bulletEnabled val="1"/>
        </dgm:presLayoutVars>
      </dgm:prSet>
      <dgm:spPr/>
      <dgm:t>
        <a:bodyPr/>
        <a:lstStyle/>
        <a:p>
          <a:endParaRPr lang="ru-RU"/>
        </a:p>
      </dgm:t>
    </dgm:pt>
  </dgm:ptLst>
  <dgm:cxnLst>
    <dgm:cxn modelId="{57DA6691-785C-465D-9914-6241732808BD}" srcId="{A0F25471-9965-43F0-98DF-FE905DFC7159}" destId="{9043E82B-3A0E-46EA-8D18-67E709B84C97}" srcOrd="0" destOrd="0" parTransId="{1A467EE7-A5E6-401B-B640-B0E8110189BE}" sibTransId="{22897927-EFE0-4011-B4B0-3A8C98BD80AF}"/>
    <dgm:cxn modelId="{E8639598-2707-4A6C-8314-BC668A376C19}" srcId="{1CC8469B-7B7B-4590-8955-5639775AFB81}" destId="{A0F25471-9965-43F0-98DF-FE905DFC7159}" srcOrd="0" destOrd="0" parTransId="{2660E2BC-B154-4D05-B24B-74D8FA17E82D}" sibTransId="{F79F8D96-131F-4F5D-8986-FD9294E9ECAA}"/>
    <dgm:cxn modelId="{4F56D517-A1A0-48DB-95A1-79F8E0AE5799}" srcId="{ADC9896A-EFF4-4905-9388-16717EF44892}" destId="{72EDEB66-7ADC-4114-8BF3-125FF3C980CC}" srcOrd="0" destOrd="0" parTransId="{BE680CB3-AB11-45CA-BAFD-D998A7EB53A2}" sibTransId="{2C4BE1E3-8CE7-4E32-8558-6960B31FC36F}"/>
    <dgm:cxn modelId="{BBB728E7-F240-4156-B77C-C4067E2039F7}" type="presOf" srcId="{ADC9896A-EFF4-4905-9388-16717EF44892}" destId="{32284AC9-D5A3-42B9-9A49-9743CBB1AD93}" srcOrd="0" destOrd="0" presId="urn:microsoft.com/office/officeart/2005/8/layout/vList6"/>
    <dgm:cxn modelId="{110CAA54-EFCE-4514-9487-2E86A1B97E2A}" srcId="{1CC8469B-7B7B-4590-8955-5639775AFB81}" destId="{ADC9896A-EFF4-4905-9388-16717EF44892}" srcOrd="1" destOrd="0" parTransId="{693039E1-C22C-44D9-A484-9E58A4A9770E}" sibTransId="{68CD598E-4C68-4CFF-AECD-7DAB90D4557E}"/>
    <dgm:cxn modelId="{0383359D-AE40-420E-B812-DCEA83DC7AAA}" type="presOf" srcId="{1CC8469B-7B7B-4590-8955-5639775AFB81}" destId="{F9181990-87B3-4180-8D9B-7770770B90D4}" srcOrd="0" destOrd="0" presId="urn:microsoft.com/office/officeart/2005/8/layout/vList6"/>
    <dgm:cxn modelId="{A438FC95-6B39-452E-B448-9649E80C56F4}" type="presOf" srcId="{72EDEB66-7ADC-4114-8BF3-125FF3C980CC}" destId="{8CBDCE53-B9B5-41E2-A781-24C4B9EE0ECF}" srcOrd="0" destOrd="0" presId="urn:microsoft.com/office/officeart/2005/8/layout/vList6"/>
    <dgm:cxn modelId="{9500FB34-F53F-4926-96B0-30E6E27842E6}" type="presOf" srcId="{A0F25471-9965-43F0-98DF-FE905DFC7159}" destId="{9DDD2107-0507-4FA9-AEB4-7771A2D0346A}" srcOrd="0" destOrd="0" presId="urn:microsoft.com/office/officeart/2005/8/layout/vList6"/>
    <dgm:cxn modelId="{82E91E4A-5356-4AFA-9F69-8017AD3F2F7D}" type="presOf" srcId="{9043E82B-3A0E-46EA-8D18-67E709B84C97}" destId="{9FB6B44C-80D8-4515-9616-5FF2D693A790}" srcOrd="0" destOrd="0" presId="urn:microsoft.com/office/officeart/2005/8/layout/vList6"/>
    <dgm:cxn modelId="{D4628B93-7EDC-4321-8801-B6B143D76B6A}" type="presParOf" srcId="{F9181990-87B3-4180-8D9B-7770770B90D4}" destId="{1954F58D-AF70-4A87-9CC5-7DFA049B78BB}" srcOrd="0" destOrd="0" presId="urn:microsoft.com/office/officeart/2005/8/layout/vList6"/>
    <dgm:cxn modelId="{57998C06-71D6-4020-A91A-31A13C9672F2}" type="presParOf" srcId="{1954F58D-AF70-4A87-9CC5-7DFA049B78BB}" destId="{9DDD2107-0507-4FA9-AEB4-7771A2D0346A}" srcOrd="0" destOrd="0" presId="urn:microsoft.com/office/officeart/2005/8/layout/vList6"/>
    <dgm:cxn modelId="{DEA00954-1475-4147-B030-150B68EDC54A}" type="presParOf" srcId="{1954F58D-AF70-4A87-9CC5-7DFA049B78BB}" destId="{9FB6B44C-80D8-4515-9616-5FF2D693A790}" srcOrd="1" destOrd="0" presId="urn:microsoft.com/office/officeart/2005/8/layout/vList6"/>
    <dgm:cxn modelId="{754941C9-CF83-4904-AA6F-98E1D8C2AAD2}" type="presParOf" srcId="{F9181990-87B3-4180-8D9B-7770770B90D4}" destId="{0F68ED00-E6A6-4560-B417-03652556673A}" srcOrd="1" destOrd="0" presId="urn:microsoft.com/office/officeart/2005/8/layout/vList6"/>
    <dgm:cxn modelId="{073181EC-3022-4200-8DED-18DC9B39DEB3}" type="presParOf" srcId="{F9181990-87B3-4180-8D9B-7770770B90D4}" destId="{87C6946E-00B3-469F-837B-E611DA6565D0}" srcOrd="2" destOrd="0" presId="urn:microsoft.com/office/officeart/2005/8/layout/vList6"/>
    <dgm:cxn modelId="{B735DC2A-A93D-49FE-B904-8DF29965B029}" type="presParOf" srcId="{87C6946E-00B3-469F-837B-E611DA6565D0}" destId="{32284AC9-D5A3-42B9-9A49-9743CBB1AD93}" srcOrd="0" destOrd="0" presId="urn:microsoft.com/office/officeart/2005/8/layout/vList6"/>
    <dgm:cxn modelId="{E40A396F-6AA4-43DB-8AC7-7CD07F822C02}" type="presParOf" srcId="{87C6946E-00B3-469F-837B-E611DA6565D0}" destId="{8CBDCE53-B9B5-41E2-A781-24C4B9EE0ECF}" srcOrd="1" destOrd="0" presId="urn:microsoft.com/office/officeart/2005/8/layout/vList6"/>
  </dgm:cxnLst>
  <dgm:bg/>
  <dgm:whole/>
</dgm:dataModel>
</file>

<file path=ppt/diagrams/data11.xml><?xml version="1.0" encoding="utf-8"?>
<dgm:dataModel xmlns:dgm="http://schemas.openxmlformats.org/drawingml/2006/diagram" xmlns:a="http://schemas.openxmlformats.org/drawingml/2006/main">
  <dgm:ptLst>
    <dgm:pt modelId="{B9204E06-440B-44C9-9CEB-CD1709242D0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3654639D-AF50-46F3-93AE-04CCA30C8E24}">
      <dgm:prSet phldrT="[Текст]" custT="1"/>
      <dgm:spPr/>
      <dgm:t>
        <a:bodyPr/>
        <a:lstStyle/>
        <a:p>
          <a:r>
            <a:rPr lang="ru-RU" sz="1600" dirty="0" smtClean="0">
              <a:latin typeface="Cambria" pitchFamily="18" charset="0"/>
              <a:ea typeface="Cambria" pitchFamily="18" charset="0"/>
            </a:rPr>
            <a:t>1</a:t>
          </a:r>
          <a:endParaRPr lang="ru-RU" sz="1600" dirty="0">
            <a:latin typeface="Cambria" pitchFamily="18" charset="0"/>
            <a:ea typeface="Cambria" pitchFamily="18" charset="0"/>
          </a:endParaRPr>
        </a:p>
      </dgm:t>
    </dgm:pt>
    <dgm:pt modelId="{1898703F-74B7-4426-815F-7069016D03DD}" type="parTrans" cxnId="{0F8B89FA-DAB5-4F91-8D95-8891E8BD5833}">
      <dgm:prSet/>
      <dgm:spPr/>
      <dgm:t>
        <a:bodyPr/>
        <a:lstStyle/>
        <a:p>
          <a:endParaRPr lang="ru-RU"/>
        </a:p>
      </dgm:t>
    </dgm:pt>
    <dgm:pt modelId="{0D91768B-D92D-493A-9C50-B70AC20E6BD3}" type="sibTrans" cxnId="{0F8B89FA-DAB5-4F91-8D95-8891E8BD5833}">
      <dgm:prSet/>
      <dgm:spPr/>
      <dgm:t>
        <a:bodyPr/>
        <a:lstStyle/>
        <a:p>
          <a:endParaRPr lang="ru-RU"/>
        </a:p>
      </dgm:t>
    </dgm:pt>
    <dgm:pt modelId="{11C42DB7-AF6D-4B41-A7BC-661CEBB2B8CE}">
      <dgm:prSet phldrT="[Текст]" custT="1"/>
      <dgm:spPr/>
      <dgm:t>
        <a:bodyPr/>
        <a:lstStyle/>
        <a:p>
          <a:r>
            <a:rPr lang="ru-RU" sz="1600" dirty="0" smtClean="0">
              <a:latin typeface="Cambria" pitchFamily="18" charset="0"/>
              <a:ea typeface="Cambria" pitchFamily="18" charset="0"/>
              <a:cs typeface="Times New Roman" pitchFamily="18" charset="0"/>
            </a:rPr>
            <a:t>воспитание ценностных ориентиров личности, привычек экологически целесообразного поведения и деятельности, стремления к активной практической деятельности по охране окружающей природной среды используя образовательного материала «КЕЙС-ЭКО»;</a:t>
          </a:r>
          <a:endParaRPr lang="ru-RU" sz="1600" dirty="0">
            <a:latin typeface="Cambria" pitchFamily="18" charset="0"/>
            <a:ea typeface="Cambria" pitchFamily="18" charset="0"/>
          </a:endParaRPr>
        </a:p>
      </dgm:t>
    </dgm:pt>
    <dgm:pt modelId="{5464FB7B-BD98-40A5-9315-3E507892CF14}" type="parTrans" cxnId="{57B41E87-C8D1-42B9-8493-4BA6C5510B42}">
      <dgm:prSet/>
      <dgm:spPr/>
      <dgm:t>
        <a:bodyPr/>
        <a:lstStyle/>
        <a:p>
          <a:endParaRPr lang="ru-RU"/>
        </a:p>
      </dgm:t>
    </dgm:pt>
    <dgm:pt modelId="{5E07480A-ACD6-4AEA-A259-5F5047A1F11F}" type="sibTrans" cxnId="{57B41E87-C8D1-42B9-8493-4BA6C5510B42}">
      <dgm:prSet/>
      <dgm:spPr/>
      <dgm:t>
        <a:bodyPr/>
        <a:lstStyle/>
        <a:p>
          <a:endParaRPr lang="ru-RU"/>
        </a:p>
      </dgm:t>
    </dgm:pt>
    <dgm:pt modelId="{69EB7776-49F9-4554-81EB-D53371B38825}">
      <dgm:prSet phldrT="[Текст]" custT="1"/>
      <dgm:spPr/>
      <dgm:t>
        <a:bodyPr/>
        <a:lstStyle/>
        <a:p>
          <a:r>
            <a:rPr lang="ru-RU" sz="1600" smtClean="0">
              <a:latin typeface="Cambria" pitchFamily="18" charset="0"/>
              <a:ea typeface="Cambria" pitchFamily="18" charset="0"/>
            </a:rPr>
            <a:t>2 </a:t>
          </a:r>
          <a:endParaRPr lang="ru-RU" sz="1600" dirty="0">
            <a:latin typeface="Cambria" pitchFamily="18" charset="0"/>
            <a:ea typeface="Cambria" pitchFamily="18" charset="0"/>
          </a:endParaRPr>
        </a:p>
      </dgm:t>
    </dgm:pt>
    <dgm:pt modelId="{8FEA24D0-E6D0-4EAA-9307-9F0A00C509C7}" type="parTrans" cxnId="{91AA48B6-6755-4B4C-8C95-6D05DB743BC4}">
      <dgm:prSet/>
      <dgm:spPr/>
      <dgm:t>
        <a:bodyPr/>
        <a:lstStyle/>
        <a:p>
          <a:endParaRPr lang="ru-RU"/>
        </a:p>
      </dgm:t>
    </dgm:pt>
    <dgm:pt modelId="{2194412D-9213-4912-AEC8-55603C0AF818}" type="sibTrans" cxnId="{91AA48B6-6755-4B4C-8C95-6D05DB743BC4}">
      <dgm:prSet/>
      <dgm:spPr/>
      <dgm:t>
        <a:bodyPr/>
        <a:lstStyle/>
        <a:p>
          <a:endParaRPr lang="ru-RU"/>
        </a:p>
      </dgm:t>
    </dgm:pt>
    <dgm:pt modelId="{B2F58912-F43E-4865-B4AF-B7CDA9AAFE63}">
      <dgm:prSet phldrT="[Текст]" custT="1"/>
      <dgm:spPr/>
      <dgm:t>
        <a:bodyPr/>
        <a:lstStyle/>
        <a:p>
          <a:r>
            <a:rPr lang="ru-RU" sz="1600" smtClean="0">
              <a:latin typeface="Cambria" pitchFamily="18" charset="0"/>
              <a:ea typeface="Cambria" pitchFamily="18" charset="0"/>
            </a:rPr>
            <a:t>3</a:t>
          </a:r>
          <a:endParaRPr lang="ru-RU" sz="1600" dirty="0">
            <a:latin typeface="Cambria" pitchFamily="18" charset="0"/>
            <a:ea typeface="Cambria" pitchFamily="18" charset="0"/>
          </a:endParaRPr>
        </a:p>
      </dgm:t>
    </dgm:pt>
    <dgm:pt modelId="{E1DD99C6-88F6-4F05-90AF-EEE987E5ADD8}" type="parTrans" cxnId="{8354F26A-533D-4DC9-9565-EF41FBCF2212}">
      <dgm:prSet/>
      <dgm:spPr/>
      <dgm:t>
        <a:bodyPr/>
        <a:lstStyle/>
        <a:p>
          <a:endParaRPr lang="ru-RU"/>
        </a:p>
      </dgm:t>
    </dgm:pt>
    <dgm:pt modelId="{EE3A96EF-A5F7-4CBD-B7E2-6655333001AC}" type="sibTrans" cxnId="{8354F26A-533D-4DC9-9565-EF41FBCF2212}">
      <dgm:prSet/>
      <dgm:spPr/>
      <dgm:t>
        <a:bodyPr/>
        <a:lstStyle/>
        <a:p>
          <a:endParaRPr lang="ru-RU"/>
        </a:p>
      </dgm:t>
    </dgm:pt>
    <dgm:pt modelId="{43081BA1-CDE5-4B31-B496-367118A865E8}">
      <dgm:prSet phldrT="[Текст]" custT="1"/>
      <dgm:spPr/>
      <dgm:t>
        <a:bodyPr/>
        <a:lstStyle/>
        <a:p>
          <a:r>
            <a:rPr lang="ru-RU" sz="1600" smtClean="0">
              <a:latin typeface="Cambria" pitchFamily="18" charset="0"/>
              <a:ea typeface="Cambria" pitchFamily="18" charset="0"/>
              <a:cs typeface="Times New Roman" pitchFamily="18" charset="0"/>
            </a:rPr>
            <a:t>приобретение практического опыта природопользования и принятия компетентных решений, способствующих социально- экономическому развитию села и его экологической безопасности.</a:t>
          </a:r>
          <a:endParaRPr lang="ru-RU" sz="1600" dirty="0">
            <a:latin typeface="Cambria" pitchFamily="18" charset="0"/>
            <a:ea typeface="Cambria" pitchFamily="18" charset="0"/>
          </a:endParaRPr>
        </a:p>
      </dgm:t>
    </dgm:pt>
    <dgm:pt modelId="{E99024E8-8AAC-4CAA-9115-EFD661AD656C}" type="parTrans" cxnId="{9E1360AC-D3AC-423E-832B-5EC0D12CC28E}">
      <dgm:prSet/>
      <dgm:spPr/>
      <dgm:t>
        <a:bodyPr/>
        <a:lstStyle/>
        <a:p>
          <a:endParaRPr lang="ru-RU"/>
        </a:p>
      </dgm:t>
    </dgm:pt>
    <dgm:pt modelId="{95EC5814-0EE5-4386-B72D-24A8F813A7EF}" type="sibTrans" cxnId="{9E1360AC-D3AC-423E-832B-5EC0D12CC28E}">
      <dgm:prSet/>
      <dgm:spPr/>
      <dgm:t>
        <a:bodyPr/>
        <a:lstStyle/>
        <a:p>
          <a:endParaRPr lang="ru-RU"/>
        </a:p>
      </dgm:t>
    </dgm:pt>
    <dgm:pt modelId="{B0F8E9BF-05C0-4909-8849-0713AE981663}">
      <dgm:prSet phldrT="[Текст]" custT="1"/>
      <dgm:spPr/>
      <dgm:t>
        <a:bodyPr/>
        <a:lstStyle/>
        <a:p>
          <a:r>
            <a:rPr lang="ru-RU" sz="1600" smtClean="0">
              <a:latin typeface="Cambria" pitchFamily="18" charset="0"/>
              <a:ea typeface="Cambria" pitchFamily="18" charset="0"/>
              <a:cs typeface="Times New Roman" pitchFamily="18" charset="0"/>
            </a:rPr>
            <a:t>сбор информаций  оценка состояния окружающей среды местности Бугуйэх «Татый бала5ана» и выявление редких растений и животных, внесенных в Красную книгу;</a:t>
          </a:r>
          <a:endParaRPr lang="ru-RU" sz="1600" dirty="0">
            <a:latin typeface="Cambria" pitchFamily="18" charset="0"/>
            <a:ea typeface="Cambria" pitchFamily="18" charset="0"/>
          </a:endParaRPr>
        </a:p>
      </dgm:t>
    </dgm:pt>
    <dgm:pt modelId="{8D448C7D-D8C1-45B1-A143-F5A81D18E669}" type="parTrans" cxnId="{C9816BA3-F726-4BF9-BF0F-B2E45A3F8053}">
      <dgm:prSet/>
      <dgm:spPr/>
      <dgm:t>
        <a:bodyPr/>
        <a:lstStyle/>
        <a:p>
          <a:endParaRPr lang="ru-RU"/>
        </a:p>
      </dgm:t>
    </dgm:pt>
    <dgm:pt modelId="{C286F286-2CBB-4348-B94E-A9C1B268EABC}" type="sibTrans" cxnId="{C9816BA3-F726-4BF9-BF0F-B2E45A3F8053}">
      <dgm:prSet/>
      <dgm:spPr/>
      <dgm:t>
        <a:bodyPr/>
        <a:lstStyle/>
        <a:p>
          <a:endParaRPr lang="ru-RU"/>
        </a:p>
      </dgm:t>
    </dgm:pt>
    <dgm:pt modelId="{59716812-C421-4209-9A31-A63ABB34674B}" type="pres">
      <dgm:prSet presAssocID="{B9204E06-440B-44C9-9CEB-CD1709242D09}" presName="linearFlow" presStyleCnt="0">
        <dgm:presLayoutVars>
          <dgm:dir/>
          <dgm:animLvl val="lvl"/>
          <dgm:resizeHandles val="exact"/>
        </dgm:presLayoutVars>
      </dgm:prSet>
      <dgm:spPr/>
    </dgm:pt>
    <dgm:pt modelId="{5DEA8A1F-4595-4E88-A3A5-70FBA75EDD0E}" type="pres">
      <dgm:prSet presAssocID="{3654639D-AF50-46F3-93AE-04CCA30C8E24}" presName="composite" presStyleCnt="0"/>
      <dgm:spPr/>
    </dgm:pt>
    <dgm:pt modelId="{2707EB36-800D-403F-AD0F-A0A497B99933}" type="pres">
      <dgm:prSet presAssocID="{3654639D-AF50-46F3-93AE-04CCA30C8E24}" presName="parentText" presStyleLbl="alignNode1" presStyleIdx="0" presStyleCnt="3">
        <dgm:presLayoutVars>
          <dgm:chMax val="1"/>
          <dgm:bulletEnabled val="1"/>
        </dgm:presLayoutVars>
      </dgm:prSet>
      <dgm:spPr/>
    </dgm:pt>
    <dgm:pt modelId="{F35A95F2-5FD8-4F68-B8FD-92FE6219202B}" type="pres">
      <dgm:prSet presAssocID="{3654639D-AF50-46F3-93AE-04CCA30C8E24}" presName="descendantText" presStyleLbl="alignAcc1" presStyleIdx="0" presStyleCnt="3">
        <dgm:presLayoutVars>
          <dgm:bulletEnabled val="1"/>
        </dgm:presLayoutVars>
      </dgm:prSet>
      <dgm:spPr/>
      <dgm:t>
        <a:bodyPr/>
        <a:lstStyle/>
        <a:p>
          <a:endParaRPr lang="ru-RU"/>
        </a:p>
      </dgm:t>
    </dgm:pt>
    <dgm:pt modelId="{BCF3B0AF-AC61-44BF-8358-58EF7A0E2998}" type="pres">
      <dgm:prSet presAssocID="{0D91768B-D92D-493A-9C50-B70AC20E6BD3}" presName="sp" presStyleCnt="0"/>
      <dgm:spPr/>
    </dgm:pt>
    <dgm:pt modelId="{AE7B48A2-BC8D-4C0A-99C9-BF58B6B876B0}" type="pres">
      <dgm:prSet presAssocID="{69EB7776-49F9-4554-81EB-D53371B38825}" presName="composite" presStyleCnt="0"/>
      <dgm:spPr/>
    </dgm:pt>
    <dgm:pt modelId="{4EFDE745-C6D8-4748-B907-C9EA355093D1}" type="pres">
      <dgm:prSet presAssocID="{69EB7776-49F9-4554-81EB-D53371B38825}" presName="parentText" presStyleLbl="alignNode1" presStyleIdx="1" presStyleCnt="3">
        <dgm:presLayoutVars>
          <dgm:chMax val="1"/>
          <dgm:bulletEnabled val="1"/>
        </dgm:presLayoutVars>
      </dgm:prSet>
      <dgm:spPr/>
      <dgm:t>
        <a:bodyPr/>
        <a:lstStyle/>
        <a:p>
          <a:endParaRPr lang="ru-RU"/>
        </a:p>
      </dgm:t>
    </dgm:pt>
    <dgm:pt modelId="{E11BFFD1-FD8C-4319-9612-819DB5575E5E}" type="pres">
      <dgm:prSet presAssocID="{69EB7776-49F9-4554-81EB-D53371B38825}" presName="descendantText" presStyleLbl="alignAcc1" presStyleIdx="1" presStyleCnt="3">
        <dgm:presLayoutVars>
          <dgm:bulletEnabled val="1"/>
        </dgm:presLayoutVars>
      </dgm:prSet>
      <dgm:spPr/>
    </dgm:pt>
    <dgm:pt modelId="{D1731653-834D-466A-B253-96E54C785B91}" type="pres">
      <dgm:prSet presAssocID="{2194412D-9213-4912-AEC8-55603C0AF818}" presName="sp" presStyleCnt="0"/>
      <dgm:spPr/>
    </dgm:pt>
    <dgm:pt modelId="{12B93C2D-CA4B-44DB-B491-6F67B91037D1}" type="pres">
      <dgm:prSet presAssocID="{B2F58912-F43E-4865-B4AF-B7CDA9AAFE63}" presName="composite" presStyleCnt="0"/>
      <dgm:spPr/>
    </dgm:pt>
    <dgm:pt modelId="{F2BC7B25-0071-4C3F-BB73-1E8F5A87604E}" type="pres">
      <dgm:prSet presAssocID="{B2F58912-F43E-4865-B4AF-B7CDA9AAFE63}" presName="parentText" presStyleLbl="alignNode1" presStyleIdx="2" presStyleCnt="3">
        <dgm:presLayoutVars>
          <dgm:chMax val="1"/>
          <dgm:bulletEnabled val="1"/>
        </dgm:presLayoutVars>
      </dgm:prSet>
      <dgm:spPr/>
    </dgm:pt>
    <dgm:pt modelId="{8AAD2255-F276-4FE4-8AD4-6E6C15E57E02}" type="pres">
      <dgm:prSet presAssocID="{B2F58912-F43E-4865-B4AF-B7CDA9AAFE63}" presName="descendantText" presStyleLbl="alignAcc1" presStyleIdx="2" presStyleCnt="3">
        <dgm:presLayoutVars>
          <dgm:bulletEnabled val="1"/>
        </dgm:presLayoutVars>
      </dgm:prSet>
      <dgm:spPr/>
      <dgm:t>
        <a:bodyPr/>
        <a:lstStyle/>
        <a:p>
          <a:endParaRPr lang="ru-RU"/>
        </a:p>
      </dgm:t>
    </dgm:pt>
  </dgm:ptLst>
  <dgm:cxnLst>
    <dgm:cxn modelId="{C9816BA3-F726-4BF9-BF0F-B2E45A3F8053}" srcId="{69EB7776-49F9-4554-81EB-D53371B38825}" destId="{B0F8E9BF-05C0-4909-8849-0713AE981663}" srcOrd="0" destOrd="0" parTransId="{8D448C7D-D8C1-45B1-A143-F5A81D18E669}" sibTransId="{C286F286-2CBB-4348-B94E-A9C1B268EABC}"/>
    <dgm:cxn modelId="{2C7E19BA-3832-4936-ACE1-73A7B67C219D}" type="presOf" srcId="{B0F8E9BF-05C0-4909-8849-0713AE981663}" destId="{E11BFFD1-FD8C-4319-9612-819DB5575E5E}" srcOrd="0" destOrd="0" presId="urn:microsoft.com/office/officeart/2005/8/layout/chevron2"/>
    <dgm:cxn modelId="{0F8B89FA-DAB5-4F91-8D95-8891E8BD5833}" srcId="{B9204E06-440B-44C9-9CEB-CD1709242D09}" destId="{3654639D-AF50-46F3-93AE-04CCA30C8E24}" srcOrd="0" destOrd="0" parTransId="{1898703F-74B7-4426-815F-7069016D03DD}" sibTransId="{0D91768B-D92D-493A-9C50-B70AC20E6BD3}"/>
    <dgm:cxn modelId="{464CD645-B114-4909-ACE7-7D0F5DBBB0CE}" type="presOf" srcId="{B9204E06-440B-44C9-9CEB-CD1709242D09}" destId="{59716812-C421-4209-9A31-A63ABB34674B}" srcOrd="0" destOrd="0" presId="urn:microsoft.com/office/officeart/2005/8/layout/chevron2"/>
    <dgm:cxn modelId="{A096A9A7-F882-482B-9DAF-848B9D74BD0A}" type="presOf" srcId="{3654639D-AF50-46F3-93AE-04CCA30C8E24}" destId="{2707EB36-800D-403F-AD0F-A0A497B99933}" srcOrd="0" destOrd="0" presId="urn:microsoft.com/office/officeart/2005/8/layout/chevron2"/>
    <dgm:cxn modelId="{DAC5A90B-34B0-4F8B-ABB1-074FC26AE13A}" type="presOf" srcId="{69EB7776-49F9-4554-81EB-D53371B38825}" destId="{4EFDE745-C6D8-4748-B907-C9EA355093D1}" srcOrd="0" destOrd="0" presId="urn:microsoft.com/office/officeart/2005/8/layout/chevron2"/>
    <dgm:cxn modelId="{91AA48B6-6755-4B4C-8C95-6D05DB743BC4}" srcId="{B9204E06-440B-44C9-9CEB-CD1709242D09}" destId="{69EB7776-49F9-4554-81EB-D53371B38825}" srcOrd="1" destOrd="0" parTransId="{8FEA24D0-E6D0-4EAA-9307-9F0A00C509C7}" sibTransId="{2194412D-9213-4912-AEC8-55603C0AF818}"/>
    <dgm:cxn modelId="{718F6CC9-81A5-4D5A-B536-F5244701423C}" type="presOf" srcId="{11C42DB7-AF6D-4B41-A7BC-661CEBB2B8CE}" destId="{F35A95F2-5FD8-4F68-B8FD-92FE6219202B}" srcOrd="0" destOrd="0" presId="urn:microsoft.com/office/officeart/2005/8/layout/chevron2"/>
    <dgm:cxn modelId="{B9112899-202F-4131-AA67-A2F400B1370D}" type="presOf" srcId="{43081BA1-CDE5-4B31-B496-367118A865E8}" destId="{8AAD2255-F276-4FE4-8AD4-6E6C15E57E02}" srcOrd="0" destOrd="0" presId="urn:microsoft.com/office/officeart/2005/8/layout/chevron2"/>
    <dgm:cxn modelId="{57B41E87-C8D1-42B9-8493-4BA6C5510B42}" srcId="{3654639D-AF50-46F3-93AE-04CCA30C8E24}" destId="{11C42DB7-AF6D-4B41-A7BC-661CEBB2B8CE}" srcOrd="0" destOrd="0" parTransId="{5464FB7B-BD98-40A5-9315-3E507892CF14}" sibTransId="{5E07480A-ACD6-4AEA-A259-5F5047A1F11F}"/>
    <dgm:cxn modelId="{8354F26A-533D-4DC9-9565-EF41FBCF2212}" srcId="{B9204E06-440B-44C9-9CEB-CD1709242D09}" destId="{B2F58912-F43E-4865-B4AF-B7CDA9AAFE63}" srcOrd="2" destOrd="0" parTransId="{E1DD99C6-88F6-4F05-90AF-EEE987E5ADD8}" sibTransId="{EE3A96EF-A5F7-4CBD-B7E2-6655333001AC}"/>
    <dgm:cxn modelId="{9E1360AC-D3AC-423E-832B-5EC0D12CC28E}" srcId="{B2F58912-F43E-4865-B4AF-B7CDA9AAFE63}" destId="{43081BA1-CDE5-4B31-B496-367118A865E8}" srcOrd="0" destOrd="0" parTransId="{E99024E8-8AAC-4CAA-9115-EFD661AD656C}" sibTransId="{95EC5814-0EE5-4386-B72D-24A8F813A7EF}"/>
    <dgm:cxn modelId="{A599EFD8-1311-43A6-8975-DFE9C501B7D5}" type="presOf" srcId="{B2F58912-F43E-4865-B4AF-B7CDA9AAFE63}" destId="{F2BC7B25-0071-4C3F-BB73-1E8F5A87604E}" srcOrd="0" destOrd="0" presId="urn:microsoft.com/office/officeart/2005/8/layout/chevron2"/>
    <dgm:cxn modelId="{7CF80233-ECD3-4D2C-91CA-18DA0FBA298B}" type="presParOf" srcId="{59716812-C421-4209-9A31-A63ABB34674B}" destId="{5DEA8A1F-4595-4E88-A3A5-70FBA75EDD0E}" srcOrd="0" destOrd="0" presId="urn:microsoft.com/office/officeart/2005/8/layout/chevron2"/>
    <dgm:cxn modelId="{B594EB7D-ACDF-4132-B689-D0A3BD7710EF}" type="presParOf" srcId="{5DEA8A1F-4595-4E88-A3A5-70FBA75EDD0E}" destId="{2707EB36-800D-403F-AD0F-A0A497B99933}" srcOrd="0" destOrd="0" presId="urn:microsoft.com/office/officeart/2005/8/layout/chevron2"/>
    <dgm:cxn modelId="{38BDB0CB-D777-4348-8142-39D515BD48BB}" type="presParOf" srcId="{5DEA8A1F-4595-4E88-A3A5-70FBA75EDD0E}" destId="{F35A95F2-5FD8-4F68-B8FD-92FE6219202B}" srcOrd="1" destOrd="0" presId="urn:microsoft.com/office/officeart/2005/8/layout/chevron2"/>
    <dgm:cxn modelId="{06AE8310-8D88-472A-A210-F9CA67F71613}" type="presParOf" srcId="{59716812-C421-4209-9A31-A63ABB34674B}" destId="{BCF3B0AF-AC61-44BF-8358-58EF7A0E2998}" srcOrd="1" destOrd="0" presId="urn:microsoft.com/office/officeart/2005/8/layout/chevron2"/>
    <dgm:cxn modelId="{210786A6-9EDA-4F1D-9351-845F2192E0DE}" type="presParOf" srcId="{59716812-C421-4209-9A31-A63ABB34674B}" destId="{AE7B48A2-BC8D-4C0A-99C9-BF58B6B876B0}" srcOrd="2" destOrd="0" presId="urn:microsoft.com/office/officeart/2005/8/layout/chevron2"/>
    <dgm:cxn modelId="{789BF12E-BF2B-43EF-8237-9457205323DB}" type="presParOf" srcId="{AE7B48A2-BC8D-4C0A-99C9-BF58B6B876B0}" destId="{4EFDE745-C6D8-4748-B907-C9EA355093D1}" srcOrd="0" destOrd="0" presId="urn:microsoft.com/office/officeart/2005/8/layout/chevron2"/>
    <dgm:cxn modelId="{EE5D2C10-126F-4F3D-B34A-D2A2A6A39CBF}" type="presParOf" srcId="{AE7B48A2-BC8D-4C0A-99C9-BF58B6B876B0}" destId="{E11BFFD1-FD8C-4319-9612-819DB5575E5E}" srcOrd="1" destOrd="0" presId="urn:microsoft.com/office/officeart/2005/8/layout/chevron2"/>
    <dgm:cxn modelId="{03581D5F-5AD0-4595-A75F-D9F31E1872AA}" type="presParOf" srcId="{59716812-C421-4209-9A31-A63ABB34674B}" destId="{D1731653-834D-466A-B253-96E54C785B91}" srcOrd="3" destOrd="0" presId="urn:microsoft.com/office/officeart/2005/8/layout/chevron2"/>
    <dgm:cxn modelId="{82B3293A-F745-48FA-90BB-9D32B0CC3ED6}" type="presParOf" srcId="{59716812-C421-4209-9A31-A63ABB34674B}" destId="{12B93C2D-CA4B-44DB-B491-6F67B91037D1}" srcOrd="4" destOrd="0" presId="urn:microsoft.com/office/officeart/2005/8/layout/chevron2"/>
    <dgm:cxn modelId="{128F3BA4-DEC0-47CF-9BB0-9E9DE52147D2}" type="presParOf" srcId="{12B93C2D-CA4B-44DB-B491-6F67B91037D1}" destId="{F2BC7B25-0071-4C3F-BB73-1E8F5A87604E}" srcOrd="0" destOrd="0" presId="urn:microsoft.com/office/officeart/2005/8/layout/chevron2"/>
    <dgm:cxn modelId="{E9FA5C43-41A4-4D1C-945B-480F48D33A3E}" type="presParOf" srcId="{12B93C2D-CA4B-44DB-B491-6F67B91037D1}" destId="{8AAD2255-F276-4FE4-8AD4-6E6C15E57E02}" srcOrd="1" destOrd="0" presId="urn:microsoft.com/office/officeart/2005/8/layout/chevron2"/>
  </dgm:cxnLst>
  <dgm:bg/>
  <dgm:whole/>
</dgm:dataModel>
</file>

<file path=ppt/diagrams/data12.xml><?xml version="1.0" encoding="utf-8"?>
<dgm:dataModel xmlns:dgm="http://schemas.openxmlformats.org/drawingml/2006/diagram" xmlns:a="http://schemas.openxmlformats.org/drawingml/2006/main">
  <dgm:ptLst>
    <dgm:pt modelId="{1B09FA0B-B60D-4EE7-A1FC-FEEA5B81F2EE}" type="doc">
      <dgm:prSet loTypeId="urn:microsoft.com/office/officeart/2005/8/layout/hProcess7" loCatId="process" qsTypeId="urn:microsoft.com/office/officeart/2005/8/quickstyle/simple2" qsCatId="simple" csTypeId="urn:microsoft.com/office/officeart/2005/8/colors/accent5_1" csCatId="accent5" phldr="1"/>
      <dgm:spPr/>
      <dgm:t>
        <a:bodyPr/>
        <a:lstStyle/>
        <a:p>
          <a:endParaRPr lang="ru-RU"/>
        </a:p>
      </dgm:t>
    </dgm:pt>
    <dgm:pt modelId="{ECD07768-6B52-4018-B1C8-23CA78E69515}">
      <dgm:prSet phldrT="[Текст]"/>
      <dgm:spPr/>
      <dgm:t>
        <a:bodyPr/>
        <a:lstStyle/>
        <a:p>
          <a:r>
            <a:rPr lang="ru-RU" b="1" dirty="0" smtClean="0">
              <a:solidFill>
                <a:srgbClr val="002060"/>
              </a:solidFill>
              <a:latin typeface="Cambria" pitchFamily="18" charset="0"/>
              <a:ea typeface="Cambria" pitchFamily="18" charset="0"/>
            </a:rPr>
            <a:t>Подготовительный этап</a:t>
          </a:r>
          <a:endParaRPr lang="ru-RU" b="1" dirty="0">
            <a:solidFill>
              <a:srgbClr val="002060"/>
            </a:solidFill>
            <a:latin typeface="Cambria" pitchFamily="18" charset="0"/>
            <a:ea typeface="Cambria" pitchFamily="18" charset="0"/>
          </a:endParaRPr>
        </a:p>
      </dgm:t>
    </dgm:pt>
    <dgm:pt modelId="{47D35947-A91D-437B-AF70-C5BA77168C4F}" type="parTrans" cxnId="{2C94DD79-5263-47E2-8B44-3FC3F663AB48}">
      <dgm:prSet/>
      <dgm:spPr/>
      <dgm:t>
        <a:bodyPr/>
        <a:lstStyle/>
        <a:p>
          <a:endParaRPr lang="ru-RU"/>
        </a:p>
      </dgm:t>
    </dgm:pt>
    <dgm:pt modelId="{726C54A3-8599-43F7-9051-A363DC273C27}" type="sibTrans" cxnId="{2C94DD79-5263-47E2-8B44-3FC3F663AB48}">
      <dgm:prSet/>
      <dgm:spPr/>
      <dgm:t>
        <a:bodyPr/>
        <a:lstStyle/>
        <a:p>
          <a:endParaRPr lang="ru-RU"/>
        </a:p>
      </dgm:t>
    </dgm:pt>
    <dgm:pt modelId="{179F3286-880A-4688-9EBC-5557806195CF}">
      <dgm:prSet phldrT="[Текст]"/>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-изучение интересов детей;</a:t>
          </a:r>
          <a:endParaRPr lang="ru-RU" b="0" dirty="0">
            <a:solidFill>
              <a:srgbClr val="002060"/>
            </a:solidFill>
          </a:endParaRPr>
        </a:p>
      </dgm:t>
    </dgm:pt>
    <dgm:pt modelId="{203BDE07-BEFA-435B-A72C-EA22D1907B98}" type="parTrans" cxnId="{F35A4E22-9EB8-4B16-9809-F7CA6239227C}">
      <dgm:prSet/>
      <dgm:spPr/>
      <dgm:t>
        <a:bodyPr/>
        <a:lstStyle/>
        <a:p>
          <a:endParaRPr lang="ru-RU"/>
        </a:p>
      </dgm:t>
    </dgm:pt>
    <dgm:pt modelId="{0F16655E-49D0-44FD-98EC-0FEBA282D623}" type="sibTrans" cxnId="{F35A4E22-9EB8-4B16-9809-F7CA6239227C}">
      <dgm:prSet/>
      <dgm:spPr/>
      <dgm:t>
        <a:bodyPr/>
        <a:lstStyle/>
        <a:p>
          <a:endParaRPr lang="ru-RU"/>
        </a:p>
      </dgm:t>
    </dgm:pt>
    <dgm:pt modelId="{D8A17AB8-378D-44EF-A24B-F29E5620B3E3}">
      <dgm:prSet phldrT="[Текст]" custT="1"/>
      <dgm:spPr/>
      <dgm:t>
        <a:bodyPr/>
        <a:lstStyle/>
        <a:p>
          <a:r>
            <a:rPr lang="ru-RU" sz="2400" b="1" dirty="0" smtClean="0">
              <a:solidFill>
                <a:srgbClr val="002060"/>
              </a:solidFill>
              <a:latin typeface="Cambria" pitchFamily="18" charset="0"/>
              <a:ea typeface="Cambria" pitchFamily="18" charset="0"/>
            </a:rPr>
            <a:t>Организационный этап</a:t>
          </a:r>
          <a:endParaRPr lang="ru-RU" sz="2400" b="1" dirty="0">
            <a:solidFill>
              <a:srgbClr val="002060"/>
            </a:solidFill>
            <a:latin typeface="Cambria" pitchFamily="18" charset="0"/>
            <a:ea typeface="Cambria" pitchFamily="18" charset="0"/>
          </a:endParaRPr>
        </a:p>
      </dgm:t>
    </dgm:pt>
    <dgm:pt modelId="{0ACF123C-CB57-444E-A927-8E334B506C28}" type="parTrans" cxnId="{4619A508-731A-4D3F-8AE0-2C17A40251E5}">
      <dgm:prSet/>
      <dgm:spPr/>
      <dgm:t>
        <a:bodyPr/>
        <a:lstStyle/>
        <a:p>
          <a:endParaRPr lang="ru-RU"/>
        </a:p>
      </dgm:t>
    </dgm:pt>
    <dgm:pt modelId="{C2C819DF-E3EB-4620-AC35-65E0FB679977}" type="sibTrans" cxnId="{4619A508-731A-4D3F-8AE0-2C17A40251E5}">
      <dgm:prSet/>
      <dgm:spPr/>
      <dgm:t>
        <a:bodyPr/>
        <a:lstStyle/>
        <a:p>
          <a:endParaRPr lang="ru-RU"/>
        </a:p>
      </dgm:t>
    </dgm:pt>
    <dgm:pt modelId="{E81D1194-9F84-4C1C-A8CF-C62FB66DD968}">
      <dgm:prSet phldrT="[Текст]" custT="1"/>
      <dgm:spPr/>
      <dgm:t>
        <a:bodyPr/>
        <a:lstStyle/>
        <a:p>
          <a:r>
            <a:rPr lang="ru-RU" sz="1800" dirty="0" smtClean="0">
              <a:solidFill>
                <a:srgbClr val="002060"/>
              </a:solidFill>
              <a:latin typeface="Times New Roman" pitchFamily="18" charset="0"/>
              <a:cs typeface="Times New Roman" pitchFamily="18" charset="0"/>
            </a:rPr>
            <a:t>Разработана система работы по формированию экологической культуры у школьников;</a:t>
          </a:r>
          <a:endParaRPr lang="ru-RU" sz="1800" dirty="0">
            <a:solidFill>
              <a:srgbClr val="002060"/>
            </a:solidFill>
          </a:endParaRPr>
        </a:p>
      </dgm:t>
    </dgm:pt>
    <dgm:pt modelId="{CBC6D076-8B2E-44D7-BA35-8C3219FD7A93}" type="parTrans" cxnId="{805680D5-C3D6-4AFB-99F5-A384C45E7F99}">
      <dgm:prSet/>
      <dgm:spPr/>
      <dgm:t>
        <a:bodyPr/>
        <a:lstStyle/>
        <a:p>
          <a:endParaRPr lang="ru-RU"/>
        </a:p>
      </dgm:t>
    </dgm:pt>
    <dgm:pt modelId="{8FD686FA-1CA8-4DD4-8D62-910B9D2AC0F6}" type="sibTrans" cxnId="{805680D5-C3D6-4AFB-99F5-A384C45E7F99}">
      <dgm:prSet/>
      <dgm:spPr/>
      <dgm:t>
        <a:bodyPr/>
        <a:lstStyle/>
        <a:p>
          <a:endParaRPr lang="ru-RU"/>
        </a:p>
      </dgm:t>
    </dgm:pt>
    <dgm:pt modelId="{D0DB74D3-E7C8-4D2E-92AB-4FAD23E15CBC}">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сбор информации, оценка состояния окружающей среды; </a:t>
          </a:r>
          <a:endParaRPr lang="ru-RU" b="0" dirty="0" smtClean="0">
            <a:solidFill>
              <a:srgbClr val="002060"/>
            </a:solidFill>
            <a:latin typeface="Times New Roman" pitchFamily="18" charset="0"/>
            <a:cs typeface="Times New Roman" pitchFamily="18" charset="0"/>
          </a:endParaRPr>
        </a:p>
      </dgm:t>
    </dgm:pt>
    <dgm:pt modelId="{AF03ECB6-043F-4B46-B1BA-9D48F6408F75}" type="parTrans" cxnId="{9B6975CD-13AE-40D1-A34B-D450B013A6A1}">
      <dgm:prSet/>
      <dgm:spPr/>
      <dgm:t>
        <a:bodyPr/>
        <a:lstStyle/>
        <a:p>
          <a:endParaRPr lang="ru-RU"/>
        </a:p>
      </dgm:t>
    </dgm:pt>
    <dgm:pt modelId="{92F19091-24B1-4844-BCAA-799B48B2FAFF}" type="sibTrans" cxnId="{9B6975CD-13AE-40D1-A34B-D450B013A6A1}">
      <dgm:prSet/>
      <dgm:spPr/>
      <dgm:t>
        <a:bodyPr/>
        <a:lstStyle/>
        <a:p>
          <a:endParaRPr lang="ru-RU"/>
        </a:p>
      </dgm:t>
    </dgm:pt>
    <dgm:pt modelId="{D85FD1C5-F7C3-478E-A4E3-F249659EFED0}">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-выбор и исследование проблемы;</a:t>
          </a:r>
          <a:endParaRPr lang="ru-RU" b="0" dirty="0" smtClean="0">
            <a:solidFill>
              <a:srgbClr val="002060"/>
            </a:solidFill>
            <a:latin typeface="Times New Roman" pitchFamily="18" charset="0"/>
            <a:cs typeface="Times New Roman" pitchFamily="18" charset="0"/>
          </a:endParaRPr>
        </a:p>
      </dgm:t>
    </dgm:pt>
    <dgm:pt modelId="{4AF146CC-3A31-4228-AE5C-C6957AD75A66}" type="parTrans" cxnId="{A5B2A538-AE6C-4221-BA91-DC3AD4CCFFEC}">
      <dgm:prSet/>
      <dgm:spPr/>
      <dgm:t>
        <a:bodyPr/>
        <a:lstStyle/>
        <a:p>
          <a:endParaRPr lang="ru-RU"/>
        </a:p>
      </dgm:t>
    </dgm:pt>
    <dgm:pt modelId="{9C8B35FC-AEFE-4810-A860-0BB878440427}" type="sibTrans" cxnId="{A5B2A538-AE6C-4221-BA91-DC3AD4CCFFEC}">
      <dgm:prSet/>
      <dgm:spPr/>
      <dgm:t>
        <a:bodyPr/>
        <a:lstStyle/>
        <a:p>
          <a:endParaRPr lang="ru-RU"/>
        </a:p>
      </dgm:t>
    </dgm:pt>
    <dgm:pt modelId="{95E7317B-8782-4EAC-887E-6A0618F9B1EE}">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-формирование проектной группы;</a:t>
          </a:r>
          <a:endParaRPr lang="ru-RU" b="0" dirty="0" smtClean="0">
            <a:solidFill>
              <a:srgbClr val="002060"/>
            </a:solidFill>
            <a:latin typeface="Times New Roman" pitchFamily="18" charset="0"/>
            <a:cs typeface="Times New Roman" pitchFamily="18" charset="0"/>
          </a:endParaRPr>
        </a:p>
      </dgm:t>
    </dgm:pt>
    <dgm:pt modelId="{1C81A5BF-35B2-4BFF-955B-2B67165B0E46}" type="parTrans" cxnId="{A3FF13F2-7E5E-4175-8808-7509751E2EE2}">
      <dgm:prSet/>
      <dgm:spPr/>
      <dgm:t>
        <a:bodyPr/>
        <a:lstStyle/>
        <a:p>
          <a:endParaRPr lang="ru-RU"/>
        </a:p>
      </dgm:t>
    </dgm:pt>
    <dgm:pt modelId="{53E69E56-19F8-41A5-A1FB-3C8BB100FF68}" type="sibTrans" cxnId="{A3FF13F2-7E5E-4175-8808-7509751E2EE2}">
      <dgm:prSet/>
      <dgm:spPr/>
      <dgm:t>
        <a:bodyPr/>
        <a:lstStyle/>
        <a:p>
          <a:endParaRPr lang="ru-RU"/>
        </a:p>
      </dgm:t>
    </dgm:pt>
    <dgm:pt modelId="{49A69009-1E00-44A3-B333-FDBFE444A85C}">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-выбор возможных тем для исследовательской работы;</a:t>
          </a:r>
          <a:endParaRPr lang="ru-RU" b="0" dirty="0" smtClean="0">
            <a:solidFill>
              <a:srgbClr val="002060"/>
            </a:solidFill>
            <a:latin typeface="Times New Roman" pitchFamily="18" charset="0"/>
            <a:cs typeface="Times New Roman" pitchFamily="18" charset="0"/>
          </a:endParaRPr>
        </a:p>
      </dgm:t>
    </dgm:pt>
    <dgm:pt modelId="{DD765201-3C04-4A51-890C-658A15CCBF7B}" type="parTrans" cxnId="{666CD4B7-CF3A-41E7-99F4-63650075E238}">
      <dgm:prSet/>
      <dgm:spPr/>
      <dgm:t>
        <a:bodyPr/>
        <a:lstStyle/>
        <a:p>
          <a:endParaRPr lang="ru-RU"/>
        </a:p>
      </dgm:t>
    </dgm:pt>
    <dgm:pt modelId="{64B6C854-1246-40FE-A339-89EE67539D81}" type="sibTrans" cxnId="{666CD4B7-CF3A-41E7-99F4-63650075E238}">
      <dgm:prSet/>
      <dgm:spPr/>
      <dgm:t>
        <a:bodyPr/>
        <a:lstStyle/>
        <a:p>
          <a:endParaRPr lang="ru-RU"/>
        </a:p>
      </dgm:t>
    </dgm:pt>
    <dgm:pt modelId="{A88F7D98-8957-4566-A248-8EBED47FB467}">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-обобщение передового педагогического опыта;</a:t>
          </a:r>
          <a:endParaRPr lang="ru-RU" b="0" dirty="0" smtClean="0">
            <a:solidFill>
              <a:srgbClr val="002060"/>
            </a:solidFill>
            <a:latin typeface="Times New Roman" pitchFamily="18" charset="0"/>
            <a:cs typeface="Times New Roman" pitchFamily="18" charset="0"/>
          </a:endParaRPr>
        </a:p>
      </dgm:t>
    </dgm:pt>
    <dgm:pt modelId="{F8440345-EAA0-4691-B153-5410AD458F8E}" type="parTrans" cxnId="{F80A8081-73C5-4EEE-AB5D-309B1179177F}">
      <dgm:prSet/>
      <dgm:spPr/>
      <dgm:t>
        <a:bodyPr/>
        <a:lstStyle/>
        <a:p>
          <a:endParaRPr lang="ru-RU"/>
        </a:p>
      </dgm:t>
    </dgm:pt>
    <dgm:pt modelId="{E9C01EFC-2E0A-4943-B1D0-B6CCB9B43481}" type="sibTrans" cxnId="{F80A8081-73C5-4EEE-AB5D-309B1179177F}">
      <dgm:prSet/>
      <dgm:spPr/>
      <dgm:t>
        <a:bodyPr/>
        <a:lstStyle/>
        <a:p>
          <a:endParaRPr lang="ru-RU"/>
        </a:p>
      </dgm:t>
    </dgm:pt>
    <dgm:pt modelId="{6FA7B6C7-6449-4B78-90C9-A57A1E28A11F}">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-изучение  новинок методической литературы и периодической печати;</a:t>
          </a:r>
          <a:endParaRPr lang="ru-RU" b="0" dirty="0" smtClean="0">
            <a:solidFill>
              <a:srgbClr val="002060"/>
            </a:solidFill>
            <a:latin typeface="Times New Roman" pitchFamily="18" charset="0"/>
            <a:cs typeface="Times New Roman" pitchFamily="18" charset="0"/>
          </a:endParaRPr>
        </a:p>
      </dgm:t>
    </dgm:pt>
    <dgm:pt modelId="{E0225E37-2EC3-4EF8-9FDF-F20989DCBBFE}" type="parTrans" cxnId="{A12F6D35-2FC2-4FE4-B325-EC70532C62DA}">
      <dgm:prSet/>
      <dgm:spPr/>
      <dgm:t>
        <a:bodyPr/>
        <a:lstStyle/>
        <a:p>
          <a:endParaRPr lang="ru-RU"/>
        </a:p>
      </dgm:t>
    </dgm:pt>
    <dgm:pt modelId="{E79A470E-364A-431E-B059-952F9F6868F6}" type="sibTrans" cxnId="{A12F6D35-2FC2-4FE4-B325-EC70532C62DA}">
      <dgm:prSet/>
      <dgm:spPr/>
      <dgm:t>
        <a:bodyPr/>
        <a:lstStyle/>
        <a:p>
          <a:endParaRPr lang="ru-RU"/>
        </a:p>
      </dgm:t>
    </dgm:pt>
    <dgm:pt modelId="{2F206F64-B3EC-4374-8A21-E6B09913E6DB}">
      <dgm:prSet/>
      <dgm:spPr/>
      <dgm:t>
        <a:bodyPr/>
        <a:lstStyle/>
        <a:p>
          <a:pPr>
            <a:lnSpc>
              <a:spcPct val="100000"/>
            </a:lnSpc>
            <a:spcAft>
              <a:spcPts val="0"/>
            </a:spcAft>
          </a:pPr>
          <a:r>
            <a:rPr lang="ru-RU" b="0" dirty="0" smtClean="0">
              <a:solidFill>
                <a:srgbClr val="002060"/>
              </a:solidFill>
              <a:latin typeface="Times New Roman" pitchFamily="18" charset="0"/>
              <a:cs typeface="Times New Roman" pitchFamily="18" charset="0"/>
            </a:rPr>
            <a:t>-разработка программ сценариев, мероприятий, проектов добрых дел, разработка классных часов,  разработка уроков, разработка родительского собрания</a:t>
          </a:r>
          <a:r>
            <a:rPr lang="ru-RU" b="0" dirty="0" smtClean="0">
              <a:solidFill>
                <a:srgbClr val="002060"/>
              </a:solidFill>
            </a:rPr>
            <a:t>.</a:t>
          </a:r>
          <a:endParaRPr lang="ru-RU" b="0" dirty="0">
            <a:solidFill>
              <a:srgbClr val="002060"/>
            </a:solidFill>
          </a:endParaRPr>
        </a:p>
      </dgm:t>
    </dgm:pt>
    <dgm:pt modelId="{DD331135-A293-430B-A860-3054B5AEC9A4}" type="parTrans" cxnId="{FD7E3A3A-2403-4CF7-8828-6A1E8DB8DBFD}">
      <dgm:prSet/>
      <dgm:spPr/>
      <dgm:t>
        <a:bodyPr/>
        <a:lstStyle/>
        <a:p>
          <a:endParaRPr lang="ru-RU"/>
        </a:p>
      </dgm:t>
    </dgm:pt>
    <dgm:pt modelId="{F47DE8AF-901E-44B0-8153-A2867145A54D}" type="sibTrans" cxnId="{FD7E3A3A-2403-4CF7-8828-6A1E8DB8DBFD}">
      <dgm:prSet/>
      <dgm:spPr/>
      <dgm:t>
        <a:bodyPr/>
        <a:lstStyle/>
        <a:p>
          <a:endParaRPr lang="ru-RU"/>
        </a:p>
      </dgm:t>
    </dgm:pt>
    <dgm:pt modelId="{BAE7BD45-98DD-4F2A-B07F-5ED244B352D9}">
      <dgm:prSet custT="1"/>
      <dgm:spPr/>
      <dgm:t>
        <a:bodyPr/>
        <a:lstStyle/>
        <a:p>
          <a:r>
            <a:rPr lang="ru-RU" sz="1800" dirty="0" smtClean="0">
              <a:solidFill>
                <a:srgbClr val="002060"/>
              </a:solidFill>
              <a:latin typeface="Times New Roman" pitchFamily="18" charset="0"/>
              <a:cs typeface="Times New Roman" pitchFamily="18" charset="0"/>
            </a:rPr>
            <a:t>изучение флоры и фауны окрестности </a:t>
          </a:r>
          <a:r>
            <a:rPr lang="ru-RU" sz="1800" dirty="0" err="1" smtClean="0">
              <a:solidFill>
                <a:srgbClr val="002060"/>
              </a:solidFill>
              <a:latin typeface="Times New Roman" pitchFamily="18" charset="0"/>
              <a:cs typeface="Times New Roman" pitchFamily="18" charset="0"/>
            </a:rPr>
            <a:t>Бугуйэх</a:t>
          </a:r>
          <a:r>
            <a:rPr lang="ru-RU" sz="1800" dirty="0" smtClean="0">
              <a:solidFill>
                <a:srgbClr val="002060"/>
              </a:solidFill>
              <a:latin typeface="Times New Roman" pitchFamily="18" charset="0"/>
              <a:cs typeface="Times New Roman" pitchFamily="18" charset="0"/>
            </a:rPr>
            <a:t>; выявление лекарственных растений, </a:t>
          </a:r>
          <a:endParaRPr lang="ru-RU" sz="1800" dirty="0" smtClean="0">
            <a:solidFill>
              <a:srgbClr val="002060"/>
            </a:solidFill>
            <a:latin typeface="Times New Roman" pitchFamily="18" charset="0"/>
            <a:cs typeface="Times New Roman" pitchFamily="18" charset="0"/>
          </a:endParaRPr>
        </a:p>
      </dgm:t>
    </dgm:pt>
    <dgm:pt modelId="{AB1EB717-2789-48FF-91F9-6F264876EF44}" type="parTrans" cxnId="{CDB0DFF8-114F-48B8-B0BA-90250F6F2777}">
      <dgm:prSet/>
      <dgm:spPr/>
      <dgm:t>
        <a:bodyPr/>
        <a:lstStyle/>
        <a:p>
          <a:endParaRPr lang="ru-RU"/>
        </a:p>
      </dgm:t>
    </dgm:pt>
    <dgm:pt modelId="{B04382A2-474A-4F2E-A75E-E7233CEC6EDD}" type="sibTrans" cxnId="{CDB0DFF8-114F-48B8-B0BA-90250F6F2777}">
      <dgm:prSet/>
      <dgm:spPr/>
      <dgm:t>
        <a:bodyPr/>
        <a:lstStyle/>
        <a:p>
          <a:endParaRPr lang="ru-RU"/>
        </a:p>
      </dgm:t>
    </dgm:pt>
    <dgm:pt modelId="{701CC4F6-8397-44A3-AFE5-FCF5B06F3E6D}">
      <dgm:prSet custT="1"/>
      <dgm:spPr/>
      <dgm:t>
        <a:bodyPr/>
        <a:lstStyle/>
        <a:p>
          <a:r>
            <a:rPr lang="ru-RU" sz="1800" dirty="0" err="1" smtClean="0">
              <a:solidFill>
                <a:srgbClr val="002060"/>
              </a:solidFill>
              <a:latin typeface="Times New Roman" pitchFamily="18" charset="0"/>
              <a:cs typeface="Times New Roman" pitchFamily="18" charset="0"/>
            </a:rPr>
            <a:t>подпроект</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Эмтээх</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холбуйа</a:t>
          </a:r>
          <a:r>
            <a:rPr lang="ru-RU" sz="1800" dirty="0" smtClean="0">
              <a:solidFill>
                <a:srgbClr val="002060"/>
              </a:solidFill>
              <a:latin typeface="Times New Roman" pitchFamily="18" charset="0"/>
              <a:cs typeface="Times New Roman" pitchFamily="18" charset="0"/>
            </a:rPr>
            <a:t>»;</a:t>
          </a:r>
          <a:endParaRPr lang="ru-RU" sz="1800" dirty="0" smtClean="0">
            <a:solidFill>
              <a:srgbClr val="002060"/>
            </a:solidFill>
            <a:latin typeface="Times New Roman" pitchFamily="18" charset="0"/>
            <a:cs typeface="Times New Roman" pitchFamily="18" charset="0"/>
          </a:endParaRPr>
        </a:p>
      </dgm:t>
    </dgm:pt>
    <dgm:pt modelId="{433558CD-4CE8-4D84-9744-16969079C202}" type="parTrans" cxnId="{A07D14F6-F27E-404F-ABDD-F9CFE969DB9E}">
      <dgm:prSet/>
      <dgm:spPr/>
      <dgm:t>
        <a:bodyPr/>
        <a:lstStyle/>
        <a:p>
          <a:endParaRPr lang="ru-RU"/>
        </a:p>
      </dgm:t>
    </dgm:pt>
    <dgm:pt modelId="{316E6AE6-CAED-41C1-9867-7F25FFD616BA}" type="sibTrans" cxnId="{A07D14F6-F27E-404F-ABDD-F9CFE969DB9E}">
      <dgm:prSet/>
      <dgm:spPr/>
      <dgm:t>
        <a:bodyPr/>
        <a:lstStyle/>
        <a:p>
          <a:endParaRPr lang="ru-RU"/>
        </a:p>
      </dgm:t>
    </dgm:pt>
    <dgm:pt modelId="{976F4EB1-C910-4CC2-8C4D-8765393E35C1}">
      <dgm:prSet custT="1"/>
      <dgm:spPr/>
      <dgm:t>
        <a:bodyPr/>
        <a:lstStyle/>
        <a:p>
          <a:r>
            <a:rPr lang="ru-RU" sz="1800" dirty="0" smtClean="0">
              <a:solidFill>
                <a:srgbClr val="002060"/>
              </a:solidFill>
              <a:latin typeface="Times New Roman" pitchFamily="18" charset="0"/>
              <a:cs typeface="Times New Roman" pitchFamily="18" charset="0"/>
            </a:rPr>
            <a:t>разработка </a:t>
          </a:r>
          <a:r>
            <a:rPr lang="ru-RU" sz="1800" dirty="0" err="1" smtClean="0">
              <a:solidFill>
                <a:srgbClr val="002060"/>
              </a:solidFill>
              <a:latin typeface="Times New Roman" pitchFamily="18" charset="0"/>
              <a:cs typeface="Times New Roman" pitchFamily="18" charset="0"/>
            </a:rPr>
            <a:t>подпроекта</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Олорор</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мутуккун</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кэрдимэ</a:t>
          </a:r>
          <a:r>
            <a:rPr lang="ru-RU" sz="1800" dirty="0" smtClean="0">
              <a:solidFill>
                <a:srgbClr val="002060"/>
              </a:solidFill>
              <a:latin typeface="Times New Roman" pitchFamily="18" charset="0"/>
              <a:cs typeface="Times New Roman" pitchFamily="18" charset="0"/>
            </a:rPr>
            <a:t>»;</a:t>
          </a:r>
          <a:endParaRPr lang="ru-RU" sz="1800" dirty="0" smtClean="0">
            <a:solidFill>
              <a:srgbClr val="002060"/>
            </a:solidFill>
            <a:latin typeface="Times New Roman" pitchFamily="18" charset="0"/>
            <a:cs typeface="Times New Roman" pitchFamily="18" charset="0"/>
          </a:endParaRPr>
        </a:p>
      </dgm:t>
    </dgm:pt>
    <dgm:pt modelId="{CBF52A35-0FE5-4BE0-B2A0-D07D74F6EF04}" type="parTrans" cxnId="{F46C30EB-7E0A-4C6C-8ECF-FF5DE781A96E}">
      <dgm:prSet/>
      <dgm:spPr/>
      <dgm:t>
        <a:bodyPr/>
        <a:lstStyle/>
        <a:p>
          <a:endParaRPr lang="ru-RU"/>
        </a:p>
      </dgm:t>
    </dgm:pt>
    <dgm:pt modelId="{DFB9AD43-11D6-4337-8BE7-DA3E2CA3005B}" type="sibTrans" cxnId="{F46C30EB-7E0A-4C6C-8ECF-FF5DE781A96E}">
      <dgm:prSet/>
      <dgm:spPr/>
      <dgm:t>
        <a:bodyPr/>
        <a:lstStyle/>
        <a:p>
          <a:endParaRPr lang="ru-RU"/>
        </a:p>
      </dgm:t>
    </dgm:pt>
    <dgm:pt modelId="{AD2A4451-087C-48C6-B422-E89F658CA0BC}">
      <dgm:prSet custT="1"/>
      <dgm:spPr/>
      <dgm:t>
        <a:bodyPr/>
        <a:lstStyle/>
        <a:p>
          <a:r>
            <a:rPr lang="ru-RU" sz="1800" dirty="0" smtClean="0">
              <a:solidFill>
                <a:srgbClr val="002060"/>
              </a:solidFill>
              <a:latin typeface="Times New Roman" pitchFamily="18" charset="0"/>
              <a:cs typeface="Times New Roman" pitchFamily="18" charset="0"/>
            </a:rPr>
            <a:t>организация школьного экологического уголка «Айыл5а о5ото»;</a:t>
          </a:r>
          <a:endParaRPr lang="ru-RU" sz="1800" dirty="0" smtClean="0">
            <a:solidFill>
              <a:srgbClr val="002060"/>
            </a:solidFill>
            <a:latin typeface="Times New Roman" pitchFamily="18" charset="0"/>
            <a:cs typeface="Times New Roman" pitchFamily="18" charset="0"/>
          </a:endParaRPr>
        </a:p>
      </dgm:t>
    </dgm:pt>
    <dgm:pt modelId="{446663F6-C0C0-412E-A5CF-27775D57583F}" type="parTrans" cxnId="{1B7B6309-A67E-4D96-A2B4-5E9AD545DF3C}">
      <dgm:prSet/>
      <dgm:spPr/>
      <dgm:t>
        <a:bodyPr/>
        <a:lstStyle/>
        <a:p>
          <a:endParaRPr lang="ru-RU"/>
        </a:p>
      </dgm:t>
    </dgm:pt>
    <dgm:pt modelId="{C6800500-1F7C-4A24-A762-288F497F19DC}" type="sibTrans" cxnId="{1B7B6309-A67E-4D96-A2B4-5E9AD545DF3C}">
      <dgm:prSet/>
      <dgm:spPr/>
      <dgm:t>
        <a:bodyPr/>
        <a:lstStyle/>
        <a:p>
          <a:endParaRPr lang="ru-RU"/>
        </a:p>
      </dgm:t>
    </dgm:pt>
    <dgm:pt modelId="{6D31D1DE-AC1C-4914-BB02-629B633E8485}">
      <dgm:prSet custT="1"/>
      <dgm:spPr/>
      <dgm:t>
        <a:bodyPr/>
        <a:lstStyle/>
        <a:p>
          <a:r>
            <a:rPr lang="ru-RU" sz="1800" dirty="0" smtClean="0">
              <a:solidFill>
                <a:srgbClr val="002060"/>
              </a:solidFill>
              <a:latin typeface="Times New Roman" pitchFamily="18" charset="0"/>
              <a:cs typeface="Times New Roman" pitchFamily="18" charset="0"/>
            </a:rPr>
            <a:t>информационная деятельность под девизом «</a:t>
          </a:r>
          <a:r>
            <a:rPr lang="ru-RU" sz="1800" dirty="0" err="1" smtClean="0">
              <a:solidFill>
                <a:srgbClr val="002060"/>
              </a:solidFill>
              <a:latin typeface="Times New Roman" pitchFamily="18" charset="0"/>
              <a:cs typeface="Times New Roman" pitchFamily="18" charset="0"/>
            </a:rPr>
            <a:t>Аьын</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таптаа</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кэрэни</a:t>
          </a:r>
          <a:r>
            <a:rPr lang="ru-RU" sz="1800" dirty="0" smtClean="0">
              <a:solidFill>
                <a:srgbClr val="002060"/>
              </a:solidFill>
              <a:latin typeface="Times New Roman" pitchFamily="18" charset="0"/>
              <a:cs typeface="Times New Roman" pitchFamily="18" charset="0"/>
            </a:rPr>
            <a:t>».</a:t>
          </a:r>
          <a:endParaRPr lang="ru-RU" sz="1800" dirty="0">
            <a:solidFill>
              <a:srgbClr val="002060"/>
            </a:solidFill>
            <a:latin typeface="Times New Roman" pitchFamily="18" charset="0"/>
            <a:cs typeface="Times New Roman" pitchFamily="18" charset="0"/>
          </a:endParaRPr>
        </a:p>
      </dgm:t>
    </dgm:pt>
    <dgm:pt modelId="{BE47BDCC-22EC-4C11-AB42-196E8A8B7051}" type="parTrans" cxnId="{BBCC83E3-503E-472F-9788-72BD276A85AE}">
      <dgm:prSet/>
      <dgm:spPr/>
      <dgm:t>
        <a:bodyPr/>
        <a:lstStyle/>
        <a:p>
          <a:endParaRPr lang="ru-RU"/>
        </a:p>
      </dgm:t>
    </dgm:pt>
    <dgm:pt modelId="{472C222C-D8C4-4D7E-A7C6-02406941AE28}" type="sibTrans" cxnId="{BBCC83E3-503E-472F-9788-72BD276A85AE}">
      <dgm:prSet/>
      <dgm:spPr/>
      <dgm:t>
        <a:bodyPr/>
        <a:lstStyle/>
        <a:p>
          <a:endParaRPr lang="ru-RU"/>
        </a:p>
      </dgm:t>
    </dgm:pt>
    <dgm:pt modelId="{C2DFB29E-F312-4421-B000-97E251AB799B}" type="pres">
      <dgm:prSet presAssocID="{1B09FA0B-B60D-4EE7-A1FC-FEEA5B81F2EE}" presName="Name0" presStyleCnt="0">
        <dgm:presLayoutVars>
          <dgm:dir/>
          <dgm:animLvl val="lvl"/>
          <dgm:resizeHandles val="exact"/>
        </dgm:presLayoutVars>
      </dgm:prSet>
      <dgm:spPr/>
    </dgm:pt>
    <dgm:pt modelId="{30B21116-452E-482E-800E-DE261EEB3984}" type="pres">
      <dgm:prSet presAssocID="{ECD07768-6B52-4018-B1C8-23CA78E69515}" presName="compositeNode" presStyleCnt="0">
        <dgm:presLayoutVars>
          <dgm:bulletEnabled val="1"/>
        </dgm:presLayoutVars>
      </dgm:prSet>
      <dgm:spPr/>
    </dgm:pt>
    <dgm:pt modelId="{0D11B53A-7569-4428-BA34-494B4545800E}" type="pres">
      <dgm:prSet presAssocID="{ECD07768-6B52-4018-B1C8-23CA78E69515}" presName="bgRect" presStyleLbl="node1" presStyleIdx="0" presStyleCnt="2" custScaleY="110199"/>
      <dgm:spPr/>
      <dgm:t>
        <a:bodyPr/>
        <a:lstStyle/>
        <a:p>
          <a:endParaRPr lang="ru-RU"/>
        </a:p>
      </dgm:t>
    </dgm:pt>
    <dgm:pt modelId="{28610B2F-0A34-4BAB-99DE-A262FF03BF01}" type="pres">
      <dgm:prSet presAssocID="{ECD07768-6B52-4018-B1C8-23CA78E69515}" presName="parentNode" presStyleLbl="node1" presStyleIdx="0" presStyleCnt="2">
        <dgm:presLayoutVars>
          <dgm:chMax val="0"/>
          <dgm:bulletEnabled val="1"/>
        </dgm:presLayoutVars>
      </dgm:prSet>
      <dgm:spPr/>
      <dgm:t>
        <a:bodyPr/>
        <a:lstStyle/>
        <a:p>
          <a:endParaRPr lang="ru-RU"/>
        </a:p>
      </dgm:t>
    </dgm:pt>
    <dgm:pt modelId="{E7349BEB-D0E7-4A97-93D3-CBD635BDB360}" type="pres">
      <dgm:prSet presAssocID="{ECD07768-6B52-4018-B1C8-23CA78E69515}" presName="childNode" presStyleLbl="node1" presStyleIdx="0" presStyleCnt="2">
        <dgm:presLayoutVars>
          <dgm:bulletEnabled val="1"/>
        </dgm:presLayoutVars>
      </dgm:prSet>
      <dgm:spPr/>
      <dgm:t>
        <a:bodyPr/>
        <a:lstStyle/>
        <a:p>
          <a:endParaRPr lang="ru-RU"/>
        </a:p>
      </dgm:t>
    </dgm:pt>
    <dgm:pt modelId="{FFEC4444-6845-4C3D-97F1-44289CDC92E4}" type="pres">
      <dgm:prSet presAssocID="{726C54A3-8599-43F7-9051-A363DC273C27}" presName="hSp" presStyleCnt="0"/>
      <dgm:spPr/>
    </dgm:pt>
    <dgm:pt modelId="{BEF7B372-9399-4AA5-8C90-5A5A678A9D1E}" type="pres">
      <dgm:prSet presAssocID="{726C54A3-8599-43F7-9051-A363DC273C27}" presName="vProcSp" presStyleCnt="0"/>
      <dgm:spPr/>
    </dgm:pt>
    <dgm:pt modelId="{6D87AC87-8FC6-41AA-92BA-50A243A9529B}" type="pres">
      <dgm:prSet presAssocID="{726C54A3-8599-43F7-9051-A363DC273C27}" presName="vSp1" presStyleCnt="0"/>
      <dgm:spPr/>
    </dgm:pt>
    <dgm:pt modelId="{D7240B96-8C12-4BC3-A72C-FBF8E9825127}" type="pres">
      <dgm:prSet presAssocID="{726C54A3-8599-43F7-9051-A363DC273C27}" presName="simulatedConn" presStyleLbl="solidFgAcc1" presStyleIdx="0" presStyleCnt="1" custScaleX="162297" custScaleY="127426" custLinFactNeighborX="17600" custLinFactNeighborY="-21722"/>
      <dgm:spPr/>
      <dgm:t>
        <a:bodyPr/>
        <a:lstStyle/>
        <a:p>
          <a:endParaRPr lang="ru-RU"/>
        </a:p>
      </dgm:t>
    </dgm:pt>
    <dgm:pt modelId="{B771CEC1-B59C-4200-8EDE-3AEC4B300784}" type="pres">
      <dgm:prSet presAssocID="{726C54A3-8599-43F7-9051-A363DC273C27}" presName="vSp2" presStyleCnt="0"/>
      <dgm:spPr/>
    </dgm:pt>
    <dgm:pt modelId="{159B3C4D-3C12-4876-9D50-B503E0EC1D24}" type="pres">
      <dgm:prSet presAssocID="{726C54A3-8599-43F7-9051-A363DC273C27}" presName="sibTrans" presStyleCnt="0"/>
      <dgm:spPr/>
    </dgm:pt>
    <dgm:pt modelId="{82B4825A-2F55-49B0-8B5D-7360F40466CB}" type="pres">
      <dgm:prSet presAssocID="{D8A17AB8-378D-44EF-A24B-F29E5620B3E3}" presName="compositeNode" presStyleCnt="0">
        <dgm:presLayoutVars>
          <dgm:bulletEnabled val="1"/>
        </dgm:presLayoutVars>
      </dgm:prSet>
      <dgm:spPr/>
    </dgm:pt>
    <dgm:pt modelId="{4510AF0F-0772-4105-9471-98807C2BE2B1}" type="pres">
      <dgm:prSet presAssocID="{D8A17AB8-378D-44EF-A24B-F29E5620B3E3}" presName="bgRect" presStyleLbl="node1" presStyleIdx="1" presStyleCnt="2" custScaleY="110199"/>
      <dgm:spPr/>
    </dgm:pt>
    <dgm:pt modelId="{395AC757-C84C-45BE-B816-E857E6292B1C}" type="pres">
      <dgm:prSet presAssocID="{D8A17AB8-378D-44EF-A24B-F29E5620B3E3}" presName="parentNode" presStyleLbl="node1" presStyleIdx="1" presStyleCnt="2">
        <dgm:presLayoutVars>
          <dgm:chMax val="0"/>
          <dgm:bulletEnabled val="1"/>
        </dgm:presLayoutVars>
      </dgm:prSet>
      <dgm:spPr/>
    </dgm:pt>
    <dgm:pt modelId="{0BAD50AE-1014-48E4-BF18-4344EB7FA318}" type="pres">
      <dgm:prSet presAssocID="{D8A17AB8-378D-44EF-A24B-F29E5620B3E3}" presName="childNode" presStyleLbl="node1" presStyleIdx="1" presStyleCnt="2">
        <dgm:presLayoutVars>
          <dgm:bulletEnabled val="1"/>
        </dgm:presLayoutVars>
      </dgm:prSet>
      <dgm:spPr/>
      <dgm:t>
        <a:bodyPr/>
        <a:lstStyle/>
        <a:p>
          <a:endParaRPr lang="ru-RU"/>
        </a:p>
      </dgm:t>
    </dgm:pt>
  </dgm:ptLst>
  <dgm:cxnLst>
    <dgm:cxn modelId="{57B20DCB-0D56-4417-9ECB-08D71AC50167}" type="presOf" srcId="{E81D1194-9F84-4C1C-A8CF-C62FB66DD968}" destId="{0BAD50AE-1014-48E4-BF18-4344EB7FA318}" srcOrd="0" destOrd="0" presId="urn:microsoft.com/office/officeart/2005/8/layout/hProcess7"/>
    <dgm:cxn modelId="{CDB0DFF8-114F-48B8-B0BA-90250F6F2777}" srcId="{D8A17AB8-378D-44EF-A24B-F29E5620B3E3}" destId="{BAE7BD45-98DD-4F2A-B07F-5ED244B352D9}" srcOrd="1" destOrd="0" parTransId="{AB1EB717-2789-48FF-91F9-6F264876EF44}" sibTransId="{B04382A2-474A-4F2E-A75E-E7233CEC6EDD}"/>
    <dgm:cxn modelId="{45592D5D-7942-4C68-9CCA-92E440706832}" type="presOf" srcId="{D8A17AB8-378D-44EF-A24B-F29E5620B3E3}" destId="{4510AF0F-0772-4105-9471-98807C2BE2B1}" srcOrd="0" destOrd="0" presId="urn:microsoft.com/office/officeart/2005/8/layout/hProcess7"/>
    <dgm:cxn modelId="{805680D5-C3D6-4AFB-99F5-A384C45E7F99}" srcId="{D8A17AB8-378D-44EF-A24B-F29E5620B3E3}" destId="{E81D1194-9F84-4C1C-A8CF-C62FB66DD968}" srcOrd="0" destOrd="0" parTransId="{CBC6D076-8B2E-44D7-BA35-8C3219FD7A93}" sibTransId="{8FD686FA-1CA8-4DD4-8D62-910B9D2AC0F6}"/>
    <dgm:cxn modelId="{A5B2A538-AE6C-4221-BA91-DC3AD4CCFFEC}" srcId="{ECD07768-6B52-4018-B1C8-23CA78E69515}" destId="{D85FD1C5-F7C3-478E-A4E3-F249659EFED0}" srcOrd="2" destOrd="0" parTransId="{4AF146CC-3A31-4228-AE5C-C6957AD75A66}" sibTransId="{9C8B35FC-AEFE-4810-A860-0BB878440427}"/>
    <dgm:cxn modelId="{84DC98CD-2451-4D4E-97A4-27390ACB36FA}" type="presOf" srcId="{701CC4F6-8397-44A3-AFE5-FCF5B06F3E6D}" destId="{0BAD50AE-1014-48E4-BF18-4344EB7FA318}" srcOrd="0" destOrd="2" presId="urn:microsoft.com/office/officeart/2005/8/layout/hProcess7"/>
    <dgm:cxn modelId="{C3DD5FE1-A7B3-48AB-89A2-73F79DD98527}" type="presOf" srcId="{BAE7BD45-98DD-4F2A-B07F-5ED244B352D9}" destId="{0BAD50AE-1014-48E4-BF18-4344EB7FA318}" srcOrd="0" destOrd="1" presId="urn:microsoft.com/office/officeart/2005/8/layout/hProcess7"/>
    <dgm:cxn modelId="{FD7E3A3A-2403-4CF7-8828-6A1E8DB8DBFD}" srcId="{ECD07768-6B52-4018-B1C8-23CA78E69515}" destId="{2F206F64-B3EC-4374-8A21-E6B09913E6DB}" srcOrd="7" destOrd="0" parTransId="{DD331135-A293-430B-A860-3054B5AEC9A4}" sibTransId="{F47DE8AF-901E-44B0-8153-A2867145A54D}"/>
    <dgm:cxn modelId="{A9DD8C83-E558-4440-91E7-B99E6C89BDAC}" type="presOf" srcId="{976F4EB1-C910-4CC2-8C4D-8765393E35C1}" destId="{0BAD50AE-1014-48E4-BF18-4344EB7FA318}" srcOrd="0" destOrd="3" presId="urn:microsoft.com/office/officeart/2005/8/layout/hProcess7"/>
    <dgm:cxn modelId="{F46C30EB-7E0A-4C6C-8ECF-FF5DE781A96E}" srcId="{D8A17AB8-378D-44EF-A24B-F29E5620B3E3}" destId="{976F4EB1-C910-4CC2-8C4D-8765393E35C1}" srcOrd="3" destOrd="0" parTransId="{CBF52A35-0FE5-4BE0-B2A0-D07D74F6EF04}" sibTransId="{DFB9AD43-11D6-4337-8BE7-DA3E2CA3005B}"/>
    <dgm:cxn modelId="{A3FF13F2-7E5E-4175-8808-7509751E2EE2}" srcId="{ECD07768-6B52-4018-B1C8-23CA78E69515}" destId="{95E7317B-8782-4EAC-887E-6A0618F9B1EE}" srcOrd="3" destOrd="0" parTransId="{1C81A5BF-35B2-4BFF-955B-2B67165B0E46}" sibTransId="{53E69E56-19F8-41A5-A1FB-3C8BB100FF68}"/>
    <dgm:cxn modelId="{0F79D5EF-B22C-4769-9166-1FD5389F982E}" type="presOf" srcId="{2F206F64-B3EC-4374-8A21-E6B09913E6DB}" destId="{E7349BEB-D0E7-4A97-93D3-CBD635BDB360}" srcOrd="0" destOrd="7" presId="urn:microsoft.com/office/officeart/2005/8/layout/hProcess7"/>
    <dgm:cxn modelId="{6DDDEE4F-9170-47F6-8DAF-406719CAB6FE}" type="presOf" srcId="{6FA7B6C7-6449-4B78-90C9-A57A1E28A11F}" destId="{E7349BEB-D0E7-4A97-93D3-CBD635BDB360}" srcOrd="0" destOrd="6" presId="urn:microsoft.com/office/officeart/2005/8/layout/hProcess7"/>
    <dgm:cxn modelId="{F80A8081-73C5-4EEE-AB5D-309B1179177F}" srcId="{ECD07768-6B52-4018-B1C8-23CA78E69515}" destId="{A88F7D98-8957-4566-A248-8EBED47FB467}" srcOrd="5" destOrd="0" parTransId="{F8440345-EAA0-4691-B153-5410AD458F8E}" sibTransId="{E9C01EFC-2E0A-4943-B1D0-B6CCB9B43481}"/>
    <dgm:cxn modelId="{666CD4B7-CF3A-41E7-99F4-63650075E238}" srcId="{ECD07768-6B52-4018-B1C8-23CA78E69515}" destId="{49A69009-1E00-44A3-B333-FDBFE444A85C}" srcOrd="4" destOrd="0" parTransId="{DD765201-3C04-4A51-890C-658A15CCBF7B}" sibTransId="{64B6C854-1246-40FE-A339-89EE67539D81}"/>
    <dgm:cxn modelId="{3BD9537D-3993-419A-B731-2F7295410B0E}" type="presOf" srcId="{AD2A4451-087C-48C6-B422-E89F658CA0BC}" destId="{0BAD50AE-1014-48E4-BF18-4344EB7FA318}" srcOrd="0" destOrd="4" presId="urn:microsoft.com/office/officeart/2005/8/layout/hProcess7"/>
    <dgm:cxn modelId="{3BACB38E-CB1A-426A-A194-DD512A062779}" type="presOf" srcId="{6D31D1DE-AC1C-4914-BB02-629B633E8485}" destId="{0BAD50AE-1014-48E4-BF18-4344EB7FA318}" srcOrd="0" destOrd="5" presId="urn:microsoft.com/office/officeart/2005/8/layout/hProcess7"/>
    <dgm:cxn modelId="{9A49E3A2-CDE7-43F6-B9CC-02D807AE81FD}" type="presOf" srcId="{D85FD1C5-F7C3-478E-A4E3-F249659EFED0}" destId="{E7349BEB-D0E7-4A97-93D3-CBD635BDB360}" srcOrd="0" destOrd="2" presId="urn:microsoft.com/office/officeart/2005/8/layout/hProcess7"/>
    <dgm:cxn modelId="{F35A4E22-9EB8-4B16-9809-F7CA6239227C}" srcId="{ECD07768-6B52-4018-B1C8-23CA78E69515}" destId="{179F3286-880A-4688-9EBC-5557806195CF}" srcOrd="0" destOrd="0" parTransId="{203BDE07-BEFA-435B-A72C-EA22D1907B98}" sibTransId="{0F16655E-49D0-44FD-98EC-0FEBA282D623}"/>
    <dgm:cxn modelId="{9B6975CD-13AE-40D1-A34B-D450B013A6A1}" srcId="{ECD07768-6B52-4018-B1C8-23CA78E69515}" destId="{D0DB74D3-E7C8-4D2E-92AB-4FAD23E15CBC}" srcOrd="1" destOrd="0" parTransId="{AF03ECB6-043F-4B46-B1BA-9D48F6408F75}" sibTransId="{92F19091-24B1-4844-BCAA-799B48B2FAFF}"/>
    <dgm:cxn modelId="{4619A508-731A-4D3F-8AE0-2C17A40251E5}" srcId="{1B09FA0B-B60D-4EE7-A1FC-FEEA5B81F2EE}" destId="{D8A17AB8-378D-44EF-A24B-F29E5620B3E3}" srcOrd="1" destOrd="0" parTransId="{0ACF123C-CB57-444E-A927-8E334B506C28}" sibTransId="{C2C819DF-E3EB-4620-AC35-65E0FB679977}"/>
    <dgm:cxn modelId="{BBCC83E3-503E-472F-9788-72BD276A85AE}" srcId="{D8A17AB8-378D-44EF-A24B-F29E5620B3E3}" destId="{6D31D1DE-AC1C-4914-BB02-629B633E8485}" srcOrd="5" destOrd="0" parTransId="{BE47BDCC-22EC-4C11-AB42-196E8A8B7051}" sibTransId="{472C222C-D8C4-4D7E-A7C6-02406941AE28}"/>
    <dgm:cxn modelId="{E4AE3A69-4A28-4C2D-8451-DC60A9DAC2D9}" type="presOf" srcId="{1B09FA0B-B60D-4EE7-A1FC-FEEA5B81F2EE}" destId="{C2DFB29E-F312-4421-B000-97E251AB799B}" srcOrd="0" destOrd="0" presId="urn:microsoft.com/office/officeart/2005/8/layout/hProcess7"/>
    <dgm:cxn modelId="{86001F8C-F3AB-41BD-9E98-F8525897904C}" type="presOf" srcId="{ECD07768-6B52-4018-B1C8-23CA78E69515}" destId="{0D11B53A-7569-4428-BA34-494B4545800E}" srcOrd="0" destOrd="0" presId="urn:microsoft.com/office/officeart/2005/8/layout/hProcess7"/>
    <dgm:cxn modelId="{543F69B8-8D84-40CA-931C-F231462EDD7A}" type="presOf" srcId="{179F3286-880A-4688-9EBC-5557806195CF}" destId="{E7349BEB-D0E7-4A97-93D3-CBD635BDB360}" srcOrd="0" destOrd="0" presId="urn:microsoft.com/office/officeart/2005/8/layout/hProcess7"/>
    <dgm:cxn modelId="{28A27FC1-DF28-41CE-969B-412BC07706E4}" type="presOf" srcId="{95E7317B-8782-4EAC-887E-6A0618F9B1EE}" destId="{E7349BEB-D0E7-4A97-93D3-CBD635BDB360}" srcOrd="0" destOrd="3" presId="urn:microsoft.com/office/officeart/2005/8/layout/hProcess7"/>
    <dgm:cxn modelId="{FB7B399D-2EED-46F9-9F23-CD1D06C13D66}" type="presOf" srcId="{49A69009-1E00-44A3-B333-FDBFE444A85C}" destId="{E7349BEB-D0E7-4A97-93D3-CBD635BDB360}" srcOrd="0" destOrd="4" presId="urn:microsoft.com/office/officeart/2005/8/layout/hProcess7"/>
    <dgm:cxn modelId="{A12F6D35-2FC2-4FE4-B325-EC70532C62DA}" srcId="{ECD07768-6B52-4018-B1C8-23CA78E69515}" destId="{6FA7B6C7-6449-4B78-90C9-A57A1E28A11F}" srcOrd="6" destOrd="0" parTransId="{E0225E37-2EC3-4EF8-9FDF-F20989DCBBFE}" sibTransId="{E79A470E-364A-431E-B059-952F9F6868F6}"/>
    <dgm:cxn modelId="{1B7B6309-A67E-4D96-A2B4-5E9AD545DF3C}" srcId="{D8A17AB8-378D-44EF-A24B-F29E5620B3E3}" destId="{AD2A4451-087C-48C6-B422-E89F658CA0BC}" srcOrd="4" destOrd="0" parTransId="{446663F6-C0C0-412E-A5CF-27775D57583F}" sibTransId="{C6800500-1F7C-4A24-A762-288F497F19DC}"/>
    <dgm:cxn modelId="{EBF75A88-D1BB-4F0B-961F-EA579F01646A}" type="presOf" srcId="{ECD07768-6B52-4018-B1C8-23CA78E69515}" destId="{28610B2F-0A34-4BAB-99DE-A262FF03BF01}" srcOrd="1" destOrd="0" presId="urn:microsoft.com/office/officeart/2005/8/layout/hProcess7"/>
    <dgm:cxn modelId="{5C2DE308-298E-495D-A8C7-604AED53263C}" type="presOf" srcId="{A88F7D98-8957-4566-A248-8EBED47FB467}" destId="{E7349BEB-D0E7-4A97-93D3-CBD635BDB360}" srcOrd="0" destOrd="5" presId="urn:microsoft.com/office/officeart/2005/8/layout/hProcess7"/>
    <dgm:cxn modelId="{9490B023-F2CE-43B2-A807-59BD4702496F}" type="presOf" srcId="{D0DB74D3-E7C8-4D2E-92AB-4FAD23E15CBC}" destId="{E7349BEB-D0E7-4A97-93D3-CBD635BDB360}" srcOrd="0" destOrd="1" presId="urn:microsoft.com/office/officeart/2005/8/layout/hProcess7"/>
    <dgm:cxn modelId="{A07D14F6-F27E-404F-ABDD-F9CFE969DB9E}" srcId="{D8A17AB8-378D-44EF-A24B-F29E5620B3E3}" destId="{701CC4F6-8397-44A3-AFE5-FCF5B06F3E6D}" srcOrd="2" destOrd="0" parTransId="{433558CD-4CE8-4D84-9744-16969079C202}" sibTransId="{316E6AE6-CAED-41C1-9867-7F25FFD616BA}"/>
    <dgm:cxn modelId="{2C94DD79-5263-47E2-8B44-3FC3F663AB48}" srcId="{1B09FA0B-B60D-4EE7-A1FC-FEEA5B81F2EE}" destId="{ECD07768-6B52-4018-B1C8-23CA78E69515}" srcOrd="0" destOrd="0" parTransId="{47D35947-A91D-437B-AF70-C5BA77168C4F}" sibTransId="{726C54A3-8599-43F7-9051-A363DC273C27}"/>
    <dgm:cxn modelId="{D0692F56-BCE6-4903-BF2A-249549E303F2}" type="presOf" srcId="{D8A17AB8-378D-44EF-A24B-F29E5620B3E3}" destId="{395AC757-C84C-45BE-B816-E857E6292B1C}" srcOrd="1" destOrd="0" presId="urn:microsoft.com/office/officeart/2005/8/layout/hProcess7"/>
    <dgm:cxn modelId="{AF3B7718-FBF4-421C-AD6F-432FD38B6991}" type="presParOf" srcId="{C2DFB29E-F312-4421-B000-97E251AB799B}" destId="{30B21116-452E-482E-800E-DE261EEB3984}" srcOrd="0" destOrd="0" presId="urn:microsoft.com/office/officeart/2005/8/layout/hProcess7"/>
    <dgm:cxn modelId="{29904FE6-6072-4E89-9C34-9BF44E8E41F9}" type="presParOf" srcId="{30B21116-452E-482E-800E-DE261EEB3984}" destId="{0D11B53A-7569-4428-BA34-494B4545800E}" srcOrd="0" destOrd="0" presId="urn:microsoft.com/office/officeart/2005/8/layout/hProcess7"/>
    <dgm:cxn modelId="{7D0D01A9-9A78-4AC8-8DAF-89056C31A083}" type="presParOf" srcId="{30B21116-452E-482E-800E-DE261EEB3984}" destId="{28610B2F-0A34-4BAB-99DE-A262FF03BF01}" srcOrd="1" destOrd="0" presId="urn:microsoft.com/office/officeart/2005/8/layout/hProcess7"/>
    <dgm:cxn modelId="{F9B455A3-2055-4246-B648-41077AFC59FD}" type="presParOf" srcId="{30B21116-452E-482E-800E-DE261EEB3984}" destId="{E7349BEB-D0E7-4A97-93D3-CBD635BDB360}" srcOrd="2" destOrd="0" presId="urn:microsoft.com/office/officeart/2005/8/layout/hProcess7"/>
    <dgm:cxn modelId="{2D926CDC-2450-4784-9605-F0C487E1E2C4}" type="presParOf" srcId="{C2DFB29E-F312-4421-B000-97E251AB799B}" destId="{FFEC4444-6845-4C3D-97F1-44289CDC92E4}" srcOrd="1" destOrd="0" presId="urn:microsoft.com/office/officeart/2005/8/layout/hProcess7"/>
    <dgm:cxn modelId="{1DAAEEAF-A7E0-4035-A3EF-DA99A1B6CFEE}" type="presParOf" srcId="{C2DFB29E-F312-4421-B000-97E251AB799B}" destId="{BEF7B372-9399-4AA5-8C90-5A5A678A9D1E}" srcOrd="2" destOrd="0" presId="urn:microsoft.com/office/officeart/2005/8/layout/hProcess7"/>
    <dgm:cxn modelId="{E8D26D04-A794-45A2-8243-1A7EE4EB70F6}" type="presParOf" srcId="{BEF7B372-9399-4AA5-8C90-5A5A678A9D1E}" destId="{6D87AC87-8FC6-41AA-92BA-50A243A9529B}" srcOrd="0" destOrd="0" presId="urn:microsoft.com/office/officeart/2005/8/layout/hProcess7"/>
    <dgm:cxn modelId="{D373CA51-6153-4A7B-A09E-DF4F7922E033}" type="presParOf" srcId="{BEF7B372-9399-4AA5-8C90-5A5A678A9D1E}" destId="{D7240B96-8C12-4BC3-A72C-FBF8E9825127}" srcOrd="1" destOrd="0" presId="urn:microsoft.com/office/officeart/2005/8/layout/hProcess7"/>
    <dgm:cxn modelId="{3418E745-C5D1-4EFC-BE09-A73345038E06}" type="presParOf" srcId="{BEF7B372-9399-4AA5-8C90-5A5A678A9D1E}" destId="{B771CEC1-B59C-4200-8EDE-3AEC4B300784}" srcOrd="2" destOrd="0" presId="urn:microsoft.com/office/officeart/2005/8/layout/hProcess7"/>
    <dgm:cxn modelId="{A412068B-CE34-4FC6-80C4-A8D438D0F9AE}" type="presParOf" srcId="{C2DFB29E-F312-4421-B000-97E251AB799B}" destId="{159B3C4D-3C12-4876-9D50-B503E0EC1D24}" srcOrd="3" destOrd="0" presId="urn:microsoft.com/office/officeart/2005/8/layout/hProcess7"/>
    <dgm:cxn modelId="{C0D4E5E8-C259-4229-ADB7-CBCF3618C9F6}" type="presParOf" srcId="{C2DFB29E-F312-4421-B000-97E251AB799B}" destId="{82B4825A-2F55-49B0-8B5D-7360F40466CB}" srcOrd="4" destOrd="0" presId="urn:microsoft.com/office/officeart/2005/8/layout/hProcess7"/>
    <dgm:cxn modelId="{529FDB3F-A360-4B01-A496-43E7A3E068A0}" type="presParOf" srcId="{82B4825A-2F55-49B0-8B5D-7360F40466CB}" destId="{4510AF0F-0772-4105-9471-98807C2BE2B1}" srcOrd="0" destOrd="0" presId="urn:microsoft.com/office/officeart/2005/8/layout/hProcess7"/>
    <dgm:cxn modelId="{D06F8FAB-1BBD-4605-B9C3-50EE4C96E311}" type="presParOf" srcId="{82B4825A-2F55-49B0-8B5D-7360F40466CB}" destId="{395AC757-C84C-45BE-B816-E857E6292B1C}" srcOrd="1" destOrd="0" presId="urn:microsoft.com/office/officeart/2005/8/layout/hProcess7"/>
    <dgm:cxn modelId="{04513BFD-67D5-4D46-8756-35DE09E22998}" type="presParOf" srcId="{82B4825A-2F55-49B0-8B5D-7360F40466CB}" destId="{0BAD50AE-1014-48E4-BF18-4344EB7FA318}" srcOrd="2" destOrd="0" presId="urn:microsoft.com/office/officeart/2005/8/layout/hProcess7"/>
  </dgm:cxnLst>
  <dgm:bg/>
  <dgm:whole/>
</dgm:dataModel>
</file>

<file path=ppt/diagrams/data13.xml><?xml version="1.0" encoding="utf-8"?>
<dgm:dataModel xmlns:dgm="http://schemas.openxmlformats.org/drawingml/2006/diagram" xmlns:a="http://schemas.openxmlformats.org/drawingml/2006/main">
  <dgm:ptLst>
    <dgm:pt modelId="{7DD36BA1-13B7-4153-ABA0-385F29D2BE5E}" type="doc">
      <dgm:prSet loTypeId="urn:microsoft.com/office/officeart/2005/8/layout/hList1" loCatId="list" qsTypeId="urn:microsoft.com/office/officeart/2005/8/quickstyle/simple1" qsCatId="simple" csTypeId="urn:microsoft.com/office/officeart/2005/8/colors/accent1_2" csCatId="accent1" phldr="0"/>
      <dgm:spPr/>
      <dgm:t>
        <a:bodyPr/>
        <a:lstStyle/>
        <a:p>
          <a:endParaRPr lang="ru-RU"/>
        </a:p>
      </dgm:t>
    </dgm:pt>
    <dgm:pt modelId="{B3C7E068-FA18-4ADC-BA91-B076BE2B389B}">
      <dgm:prSet phldrT="[Текст]" phldr="1"/>
      <dgm:spPr/>
      <dgm:t>
        <a:bodyPr/>
        <a:lstStyle/>
        <a:p>
          <a:endParaRPr lang="ru-RU"/>
        </a:p>
      </dgm:t>
    </dgm:pt>
    <dgm:pt modelId="{B9308DC6-A9AA-4BBB-80C9-47770A71DBE3}" type="parTrans" cxnId="{79973F0A-506B-435A-B3CB-73413483E6D6}">
      <dgm:prSet/>
      <dgm:spPr/>
      <dgm:t>
        <a:bodyPr/>
        <a:lstStyle/>
        <a:p>
          <a:endParaRPr lang="ru-RU"/>
        </a:p>
      </dgm:t>
    </dgm:pt>
    <dgm:pt modelId="{37A7431D-2647-4741-9BDE-238B73C40321}" type="sibTrans" cxnId="{79973F0A-506B-435A-B3CB-73413483E6D6}">
      <dgm:prSet/>
      <dgm:spPr/>
      <dgm:t>
        <a:bodyPr/>
        <a:lstStyle/>
        <a:p>
          <a:endParaRPr lang="ru-RU"/>
        </a:p>
      </dgm:t>
    </dgm:pt>
    <dgm:pt modelId="{0E468952-9AA6-4E7E-9BFB-48A12F87F1C1}">
      <dgm:prSet phldrT="[Текст]" phldr="1"/>
      <dgm:spPr/>
      <dgm:t>
        <a:bodyPr/>
        <a:lstStyle/>
        <a:p>
          <a:endParaRPr lang="ru-RU"/>
        </a:p>
      </dgm:t>
    </dgm:pt>
    <dgm:pt modelId="{3415AA5B-B0EC-4837-87FC-FF920B5B80B3}" type="parTrans" cxnId="{8B431329-81FB-44E2-A140-BD3CAEBB897E}">
      <dgm:prSet/>
      <dgm:spPr/>
      <dgm:t>
        <a:bodyPr/>
        <a:lstStyle/>
        <a:p>
          <a:endParaRPr lang="ru-RU"/>
        </a:p>
      </dgm:t>
    </dgm:pt>
    <dgm:pt modelId="{DD26A25C-8A15-44AD-87B4-7F2489A22A1F}" type="sibTrans" cxnId="{8B431329-81FB-44E2-A140-BD3CAEBB897E}">
      <dgm:prSet/>
      <dgm:spPr/>
      <dgm:t>
        <a:bodyPr/>
        <a:lstStyle/>
        <a:p>
          <a:endParaRPr lang="ru-RU"/>
        </a:p>
      </dgm:t>
    </dgm:pt>
    <dgm:pt modelId="{A81753F4-B72C-4BEB-9866-DD35C2DF6EEC}">
      <dgm:prSet phldrT="[Текст]" phldr="1"/>
      <dgm:spPr/>
      <dgm:t>
        <a:bodyPr/>
        <a:lstStyle/>
        <a:p>
          <a:endParaRPr lang="ru-RU"/>
        </a:p>
      </dgm:t>
    </dgm:pt>
    <dgm:pt modelId="{6D85A477-A27E-4690-A79B-DE6B6F7EAD4E}" type="parTrans" cxnId="{3BBC6BE5-6B09-40CB-A55A-CDFF4C16C246}">
      <dgm:prSet/>
      <dgm:spPr/>
      <dgm:t>
        <a:bodyPr/>
        <a:lstStyle/>
        <a:p>
          <a:endParaRPr lang="ru-RU"/>
        </a:p>
      </dgm:t>
    </dgm:pt>
    <dgm:pt modelId="{18980550-3221-448E-ABC7-EF05D4A9E914}" type="sibTrans" cxnId="{3BBC6BE5-6B09-40CB-A55A-CDFF4C16C246}">
      <dgm:prSet/>
      <dgm:spPr/>
      <dgm:t>
        <a:bodyPr/>
        <a:lstStyle/>
        <a:p>
          <a:endParaRPr lang="ru-RU"/>
        </a:p>
      </dgm:t>
    </dgm:pt>
    <dgm:pt modelId="{E8411C57-C784-49B2-8240-6911A3E34EBC}">
      <dgm:prSet phldrT="[Текст]" phldr="1"/>
      <dgm:spPr/>
      <dgm:t>
        <a:bodyPr/>
        <a:lstStyle/>
        <a:p>
          <a:endParaRPr lang="ru-RU"/>
        </a:p>
      </dgm:t>
    </dgm:pt>
    <dgm:pt modelId="{6C9444D2-3D5A-454C-B653-8BA3EA858C46}" type="parTrans" cxnId="{ED5F657D-CFAC-47CA-89C9-C25F1E86C73E}">
      <dgm:prSet/>
      <dgm:spPr/>
      <dgm:t>
        <a:bodyPr/>
        <a:lstStyle/>
        <a:p>
          <a:endParaRPr lang="ru-RU"/>
        </a:p>
      </dgm:t>
    </dgm:pt>
    <dgm:pt modelId="{5C2688C3-4DDC-4C5B-B8D5-0036D674AAFC}" type="sibTrans" cxnId="{ED5F657D-CFAC-47CA-89C9-C25F1E86C73E}">
      <dgm:prSet/>
      <dgm:spPr/>
      <dgm:t>
        <a:bodyPr/>
        <a:lstStyle/>
        <a:p>
          <a:endParaRPr lang="ru-RU"/>
        </a:p>
      </dgm:t>
    </dgm:pt>
    <dgm:pt modelId="{A9F52980-714E-4819-853D-BE405517D17E}">
      <dgm:prSet phldrT="[Текст]" phldr="1"/>
      <dgm:spPr/>
      <dgm:t>
        <a:bodyPr/>
        <a:lstStyle/>
        <a:p>
          <a:endParaRPr lang="ru-RU"/>
        </a:p>
      </dgm:t>
    </dgm:pt>
    <dgm:pt modelId="{99D6E0D5-9F15-49F5-8317-DD318DDE42F6}" type="parTrans" cxnId="{285334B5-0E7D-498D-9FB7-9130CC436CF0}">
      <dgm:prSet/>
      <dgm:spPr/>
      <dgm:t>
        <a:bodyPr/>
        <a:lstStyle/>
        <a:p>
          <a:endParaRPr lang="ru-RU"/>
        </a:p>
      </dgm:t>
    </dgm:pt>
    <dgm:pt modelId="{6291C57D-B56D-4B7B-A2E7-9DFB79A37585}" type="sibTrans" cxnId="{285334B5-0E7D-498D-9FB7-9130CC436CF0}">
      <dgm:prSet/>
      <dgm:spPr/>
      <dgm:t>
        <a:bodyPr/>
        <a:lstStyle/>
        <a:p>
          <a:endParaRPr lang="ru-RU"/>
        </a:p>
      </dgm:t>
    </dgm:pt>
    <dgm:pt modelId="{907C9CBB-A8F2-4DCF-B14E-15AD344619C5}">
      <dgm:prSet phldrT="[Текст]" phldr="1"/>
      <dgm:spPr/>
      <dgm:t>
        <a:bodyPr/>
        <a:lstStyle/>
        <a:p>
          <a:endParaRPr lang="ru-RU"/>
        </a:p>
      </dgm:t>
    </dgm:pt>
    <dgm:pt modelId="{E26931B5-775C-4E9E-9C19-36F971A61C95}" type="parTrans" cxnId="{8546ABC3-E457-4D94-BBB3-C448ABB1CA77}">
      <dgm:prSet/>
      <dgm:spPr/>
      <dgm:t>
        <a:bodyPr/>
        <a:lstStyle/>
        <a:p>
          <a:endParaRPr lang="ru-RU"/>
        </a:p>
      </dgm:t>
    </dgm:pt>
    <dgm:pt modelId="{44B2C686-BEBB-4C35-807C-38A549FA99DD}" type="sibTrans" cxnId="{8546ABC3-E457-4D94-BBB3-C448ABB1CA77}">
      <dgm:prSet/>
      <dgm:spPr/>
      <dgm:t>
        <a:bodyPr/>
        <a:lstStyle/>
        <a:p>
          <a:endParaRPr lang="ru-RU"/>
        </a:p>
      </dgm:t>
    </dgm:pt>
    <dgm:pt modelId="{BD8AD0F1-E527-4ED9-B6F2-02BB2C17F310}">
      <dgm:prSet phldrT="[Текст]" phldr="1"/>
      <dgm:spPr/>
      <dgm:t>
        <a:bodyPr/>
        <a:lstStyle/>
        <a:p>
          <a:endParaRPr lang="ru-RU"/>
        </a:p>
      </dgm:t>
    </dgm:pt>
    <dgm:pt modelId="{3BF762D8-DE64-44AF-B3AE-9128E2344960}" type="parTrans" cxnId="{1B92EB07-80E1-4EE5-ACC0-04E4105576B6}">
      <dgm:prSet/>
      <dgm:spPr/>
      <dgm:t>
        <a:bodyPr/>
        <a:lstStyle/>
        <a:p>
          <a:endParaRPr lang="ru-RU"/>
        </a:p>
      </dgm:t>
    </dgm:pt>
    <dgm:pt modelId="{3019B68E-2EBB-4BBC-877D-E9016B7A122D}" type="sibTrans" cxnId="{1B92EB07-80E1-4EE5-ACC0-04E4105576B6}">
      <dgm:prSet/>
      <dgm:spPr/>
      <dgm:t>
        <a:bodyPr/>
        <a:lstStyle/>
        <a:p>
          <a:endParaRPr lang="ru-RU"/>
        </a:p>
      </dgm:t>
    </dgm:pt>
    <dgm:pt modelId="{53FAEDDF-AFD6-4744-89AD-585B913127F4}">
      <dgm:prSet phldrT="[Текст]" phldr="1"/>
      <dgm:spPr/>
      <dgm:t>
        <a:bodyPr/>
        <a:lstStyle/>
        <a:p>
          <a:endParaRPr lang="ru-RU"/>
        </a:p>
      </dgm:t>
    </dgm:pt>
    <dgm:pt modelId="{A7869A6D-265B-4B3B-AC90-A8825AA5B82A}" type="parTrans" cxnId="{26A8C25D-0E1A-4B5B-95D8-3B33BF1752A5}">
      <dgm:prSet/>
      <dgm:spPr/>
      <dgm:t>
        <a:bodyPr/>
        <a:lstStyle/>
        <a:p>
          <a:endParaRPr lang="ru-RU"/>
        </a:p>
      </dgm:t>
    </dgm:pt>
    <dgm:pt modelId="{F38EBABE-FAF5-4769-946F-4556D67DFA46}" type="sibTrans" cxnId="{26A8C25D-0E1A-4B5B-95D8-3B33BF1752A5}">
      <dgm:prSet/>
      <dgm:spPr/>
      <dgm:t>
        <a:bodyPr/>
        <a:lstStyle/>
        <a:p>
          <a:endParaRPr lang="ru-RU"/>
        </a:p>
      </dgm:t>
    </dgm:pt>
    <dgm:pt modelId="{628134A1-3B1F-46BE-963E-A447C0A8FFC9}">
      <dgm:prSet phldrT="[Текст]" phldr="1"/>
      <dgm:spPr/>
      <dgm:t>
        <a:bodyPr/>
        <a:lstStyle/>
        <a:p>
          <a:endParaRPr lang="ru-RU"/>
        </a:p>
      </dgm:t>
    </dgm:pt>
    <dgm:pt modelId="{80380713-EDCE-4645-8AD5-81E97652111F}" type="parTrans" cxnId="{656D4EE3-9269-421C-AF45-EA305AB8CEF1}">
      <dgm:prSet/>
      <dgm:spPr/>
      <dgm:t>
        <a:bodyPr/>
        <a:lstStyle/>
        <a:p>
          <a:endParaRPr lang="ru-RU"/>
        </a:p>
      </dgm:t>
    </dgm:pt>
    <dgm:pt modelId="{819DA900-F108-4ECA-841D-1F6CB415972A}" type="sibTrans" cxnId="{656D4EE3-9269-421C-AF45-EA305AB8CEF1}">
      <dgm:prSet/>
      <dgm:spPr/>
      <dgm:t>
        <a:bodyPr/>
        <a:lstStyle/>
        <a:p>
          <a:endParaRPr lang="ru-RU"/>
        </a:p>
      </dgm:t>
    </dgm:pt>
    <dgm:pt modelId="{85D7637A-4372-4389-834E-6AC2C3A92FF9}" type="pres">
      <dgm:prSet presAssocID="{7DD36BA1-13B7-4153-ABA0-385F29D2BE5E}" presName="Name0" presStyleCnt="0">
        <dgm:presLayoutVars>
          <dgm:dir/>
          <dgm:animLvl val="lvl"/>
          <dgm:resizeHandles val="exact"/>
        </dgm:presLayoutVars>
      </dgm:prSet>
      <dgm:spPr/>
    </dgm:pt>
    <dgm:pt modelId="{3019B626-4DE5-48FF-8A07-FE2CB40581F8}" type="pres">
      <dgm:prSet presAssocID="{B3C7E068-FA18-4ADC-BA91-B076BE2B389B}" presName="composite" presStyleCnt="0"/>
      <dgm:spPr/>
    </dgm:pt>
    <dgm:pt modelId="{AB245CDC-C82D-4A7F-817A-7A70FEA84AE1}" type="pres">
      <dgm:prSet presAssocID="{B3C7E068-FA18-4ADC-BA91-B076BE2B389B}" presName="parTx" presStyleLbl="alignNode1" presStyleIdx="0" presStyleCnt="3">
        <dgm:presLayoutVars>
          <dgm:chMax val="0"/>
          <dgm:chPref val="0"/>
          <dgm:bulletEnabled val="1"/>
        </dgm:presLayoutVars>
      </dgm:prSet>
      <dgm:spPr/>
    </dgm:pt>
    <dgm:pt modelId="{4B2A1F81-930F-49E8-AA25-7B54BC71BCAE}" type="pres">
      <dgm:prSet presAssocID="{B3C7E068-FA18-4ADC-BA91-B076BE2B389B}" presName="desTx" presStyleLbl="alignAccFollowNode1" presStyleIdx="0" presStyleCnt="3">
        <dgm:presLayoutVars>
          <dgm:bulletEnabled val="1"/>
        </dgm:presLayoutVars>
      </dgm:prSet>
      <dgm:spPr/>
    </dgm:pt>
    <dgm:pt modelId="{73E429A5-3A21-4906-9BEB-456B9E5439AA}" type="pres">
      <dgm:prSet presAssocID="{37A7431D-2647-4741-9BDE-238B73C40321}" presName="space" presStyleCnt="0"/>
      <dgm:spPr/>
    </dgm:pt>
    <dgm:pt modelId="{30C6A799-7254-4511-A93D-E7150E28BBEA}" type="pres">
      <dgm:prSet presAssocID="{E8411C57-C784-49B2-8240-6911A3E34EBC}" presName="composite" presStyleCnt="0"/>
      <dgm:spPr/>
    </dgm:pt>
    <dgm:pt modelId="{7A363D51-673C-4A34-9C84-467B2681ECF7}" type="pres">
      <dgm:prSet presAssocID="{E8411C57-C784-49B2-8240-6911A3E34EBC}" presName="parTx" presStyleLbl="alignNode1" presStyleIdx="1" presStyleCnt="3">
        <dgm:presLayoutVars>
          <dgm:chMax val="0"/>
          <dgm:chPref val="0"/>
          <dgm:bulletEnabled val="1"/>
        </dgm:presLayoutVars>
      </dgm:prSet>
      <dgm:spPr/>
    </dgm:pt>
    <dgm:pt modelId="{D2DEDB1C-DCBA-4AAD-97F8-7A10CDF83B8C}" type="pres">
      <dgm:prSet presAssocID="{E8411C57-C784-49B2-8240-6911A3E34EBC}" presName="desTx" presStyleLbl="alignAccFollowNode1" presStyleIdx="1" presStyleCnt="3">
        <dgm:presLayoutVars>
          <dgm:bulletEnabled val="1"/>
        </dgm:presLayoutVars>
      </dgm:prSet>
      <dgm:spPr/>
    </dgm:pt>
    <dgm:pt modelId="{4770AF13-0CF0-48EE-8556-451AA7D5FBB1}" type="pres">
      <dgm:prSet presAssocID="{5C2688C3-4DDC-4C5B-B8D5-0036D674AAFC}" presName="space" presStyleCnt="0"/>
      <dgm:spPr/>
    </dgm:pt>
    <dgm:pt modelId="{129C3387-7FDA-4416-9572-D37C1342B163}" type="pres">
      <dgm:prSet presAssocID="{BD8AD0F1-E527-4ED9-B6F2-02BB2C17F310}" presName="composite" presStyleCnt="0"/>
      <dgm:spPr/>
    </dgm:pt>
    <dgm:pt modelId="{BF9C0742-6DD0-4AF5-8C4E-D2977CCEBB54}" type="pres">
      <dgm:prSet presAssocID="{BD8AD0F1-E527-4ED9-B6F2-02BB2C17F310}" presName="parTx" presStyleLbl="alignNode1" presStyleIdx="2" presStyleCnt="3">
        <dgm:presLayoutVars>
          <dgm:chMax val="0"/>
          <dgm:chPref val="0"/>
          <dgm:bulletEnabled val="1"/>
        </dgm:presLayoutVars>
      </dgm:prSet>
      <dgm:spPr/>
    </dgm:pt>
    <dgm:pt modelId="{595766AC-BE55-4992-8C96-39D4D8D6DC0A}" type="pres">
      <dgm:prSet presAssocID="{BD8AD0F1-E527-4ED9-B6F2-02BB2C17F310}" presName="desTx" presStyleLbl="alignAccFollowNode1" presStyleIdx="2" presStyleCnt="3">
        <dgm:presLayoutVars>
          <dgm:bulletEnabled val="1"/>
        </dgm:presLayoutVars>
      </dgm:prSet>
      <dgm:spPr/>
    </dgm:pt>
  </dgm:ptLst>
  <dgm:cxnLst>
    <dgm:cxn modelId="{D0503C2C-E799-4F6E-9119-8F3FDB1C03F3}" type="presOf" srcId="{E8411C57-C784-49B2-8240-6911A3E34EBC}" destId="{7A363D51-673C-4A34-9C84-467B2681ECF7}" srcOrd="0" destOrd="0" presId="urn:microsoft.com/office/officeart/2005/8/layout/hList1"/>
    <dgm:cxn modelId="{60EF8EA6-1078-41B6-B4F6-BB2508312CCA}" type="presOf" srcId="{907C9CBB-A8F2-4DCF-B14E-15AD344619C5}" destId="{D2DEDB1C-DCBA-4AAD-97F8-7A10CDF83B8C}" srcOrd="0" destOrd="1" presId="urn:microsoft.com/office/officeart/2005/8/layout/hList1"/>
    <dgm:cxn modelId="{8546ABC3-E457-4D94-BBB3-C448ABB1CA77}" srcId="{E8411C57-C784-49B2-8240-6911A3E34EBC}" destId="{907C9CBB-A8F2-4DCF-B14E-15AD344619C5}" srcOrd="1" destOrd="0" parTransId="{E26931B5-775C-4E9E-9C19-36F971A61C95}" sibTransId="{44B2C686-BEBB-4C35-807C-38A549FA99DD}"/>
    <dgm:cxn modelId="{79973F0A-506B-435A-B3CB-73413483E6D6}" srcId="{7DD36BA1-13B7-4153-ABA0-385F29D2BE5E}" destId="{B3C7E068-FA18-4ADC-BA91-B076BE2B389B}" srcOrd="0" destOrd="0" parTransId="{B9308DC6-A9AA-4BBB-80C9-47770A71DBE3}" sibTransId="{37A7431D-2647-4741-9BDE-238B73C40321}"/>
    <dgm:cxn modelId="{1B92EB07-80E1-4EE5-ACC0-04E4105576B6}" srcId="{7DD36BA1-13B7-4153-ABA0-385F29D2BE5E}" destId="{BD8AD0F1-E527-4ED9-B6F2-02BB2C17F310}" srcOrd="2" destOrd="0" parTransId="{3BF762D8-DE64-44AF-B3AE-9128E2344960}" sibTransId="{3019B68E-2EBB-4BBC-877D-E9016B7A122D}"/>
    <dgm:cxn modelId="{285334B5-0E7D-498D-9FB7-9130CC436CF0}" srcId="{E8411C57-C784-49B2-8240-6911A3E34EBC}" destId="{A9F52980-714E-4819-853D-BE405517D17E}" srcOrd="0" destOrd="0" parTransId="{99D6E0D5-9F15-49F5-8317-DD318DDE42F6}" sibTransId="{6291C57D-B56D-4B7B-A2E7-9DFB79A37585}"/>
    <dgm:cxn modelId="{26A8C25D-0E1A-4B5B-95D8-3B33BF1752A5}" srcId="{BD8AD0F1-E527-4ED9-B6F2-02BB2C17F310}" destId="{53FAEDDF-AFD6-4744-89AD-585B913127F4}" srcOrd="0" destOrd="0" parTransId="{A7869A6D-265B-4B3B-AC90-A8825AA5B82A}" sibTransId="{F38EBABE-FAF5-4769-946F-4556D67DFA46}"/>
    <dgm:cxn modelId="{3BBC6BE5-6B09-40CB-A55A-CDFF4C16C246}" srcId="{B3C7E068-FA18-4ADC-BA91-B076BE2B389B}" destId="{A81753F4-B72C-4BEB-9866-DD35C2DF6EEC}" srcOrd="1" destOrd="0" parTransId="{6D85A477-A27E-4690-A79B-DE6B6F7EAD4E}" sibTransId="{18980550-3221-448E-ABC7-EF05D4A9E914}"/>
    <dgm:cxn modelId="{8B431329-81FB-44E2-A140-BD3CAEBB897E}" srcId="{B3C7E068-FA18-4ADC-BA91-B076BE2B389B}" destId="{0E468952-9AA6-4E7E-9BFB-48A12F87F1C1}" srcOrd="0" destOrd="0" parTransId="{3415AA5B-B0EC-4837-87FC-FF920B5B80B3}" sibTransId="{DD26A25C-8A15-44AD-87B4-7F2489A22A1F}"/>
    <dgm:cxn modelId="{81BB3A73-26EB-44B3-9F25-F13CDDEA5AED}" type="presOf" srcId="{7DD36BA1-13B7-4153-ABA0-385F29D2BE5E}" destId="{85D7637A-4372-4389-834E-6AC2C3A92FF9}" srcOrd="0" destOrd="0" presId="urn:microsoft.com/office/officeart/2005/8/layout/hList1"/>
    <dgm:cxn modelId="{8243B038-DDA0-4AF9-A86A-59ED09A284E5}" type="presOf" srcId="{628134A1-3B1F-46BE-963E-A447C0A8FFC9}" destId="{595766AC-BE55-4992-8C96-39D4D8D6DC0A}" srcOrd="0" destOrd="1" presId="urn:microsoft.com/office/officeart/2005/8/layout/hList1"/>
    <dgm:cxn modelId="{8175202D-8D23-4B2A-9AC0-EED66F9CB741}" type="presOf" srcId="{B3C7E068-FA18-4ADC-BA91-B076BE2B389B}" destId="{AB245CDC-C82D-4A7F-817A-7A70FEA84AE1}" srcOrd="0" destOrd="0" presId="urn:microsoft.com/office/officeart/2005/8/layout/hList1"/>
    <dgm:cxn modelId="{A9AA6BCF-1248-466A-9710-AABDA2EDB366}" type="presOf" srcId="{BD8AD0F1-E527-4ED9-B6F2-02BB2C17F310}" destId="{BF9C0742-6DD0-4AF5-8C4E-D2977CCEBB54}" srcOrd="0" destOrd="0" presId="urn:microsoft.com/office/officeart/2005/8/layout/hList1"/>
    <dgm:cxn modelId="{656D4EE3-9269-421C-AF45-EA305AB8CEF1}" srcId="{BD8AD0F1-E527-4ED9-B6F2-02BB2C17F310}" destId="{628134A1-3B1F-46BE-963E-A447C0A8FFC9}" srcOrd="1" destOrd="0" parTransId="{80380713-EDCE-4645-8AD5-81E97652111F}" sibTransId="{819DA900-F108-4ECA-841D-1F6CB415972A}"/>
    <dgm:cxn modelId="{41CE1A98-F330-4F34-B8DE-C82E7415A63A}" type="presOf" srcId="{0E468952-9AA6-4E7E-9BFB-48A12F87F1C1}" destId="{4B2A1F81-930F-49E8-AA25-7B54BC71BCAE}" srcOrd="0" destOrd="0" presId="urn:microsoft.com/office/officeart/2005/8/layout/hList1"/>
    <dgm:cxn modelId="{ED5F657D-CFAC-47CA-89C9-C25F1E86C73E}" srcId="{7DD36BA1-13B7-4153-ABA0-385F29D2BE5E}" destId="{E8411C57-C784-49B2-8240-6911A3E34EBC}" srcOrd="1" destOrd="0" parTransId="{6C9444D2-3D5A-454C-B653-8BA3EA858C46}" sibTransId="{5C2688C3-4DDC-4C5B-B8D5-0036D674AAFC}"/>
    <dgm:cxn modelId="{904DB079-B74A-4A41-AF10-D6CF3EFCDD03}" type="presOf" srcId="{A9F52980-714E-4819-853D-BE405517D17E}" destId="{D2DEDB1C-DCBA-4AAD-97F8-7A10CDF83B8C}" srcOrd="0" destOrd="0" presId="urn:microsoft.com/office/officeart/2005/8/layout/hList1"/>
    <dgm:cxn modelId="{7E96E220-9025-49FD-A035-32A34706E680}" type="presOf" srcId="{A81753F4-B72C-4BEB-9866-DD35C2DF6EEC}" destId="{4B2A1F81-930F-49E8-AA25-7B54BC71BCAE}" srcOrd="0" destOrd="1" presId="urn:microsoft.com/office/officeart/2005/8/layout/hList1"/>
    <dgm:cxn modelId="{320ADA9F-6EB5-4A09-8DAF-51F7FBE25AD3}" type="presOf" srcId="{53FAEDDF-AFD6-4744-89AD-585B913127F4}" destId="{595766AC-BE55-4992-8C96-39D4D8D6DC0A}" srcOrd="0" destOrd="0" presId="urn:microsoft.com/office/officeart/2005/8/layout/hList1"/>
    <dgm:cxn modelId="{26D13B31-A905-4496-B163-259F895D3254}" type="presParOf" srcId="{85D7637A-4372-4389-834E-6AC2C3A92FF9}" destId="{3019B626-4DE5-48FF-8A07-FE2CB40581F8}" srcOrd="0" destOrd="0" presId="urn:microsoft.com/office/officeart/2005/8/layout/hList1"/>
    <dgm:cxn modelId="{0C180B3A-6A82-4E75-AED8-AF42B21468F1}" type="presParOf" srcId="{3019B626-4DE5-48FF-8A07-FE2CB40581F8}" destId="{AB245CDC-C82D-4A7F-817A-7A70FEA84AE1}" srcOrd="0" destOrd="0" presId="urn:microsoft.com/office/officeart/2005/8/layout/hList1"/>
    <dgm:cxn modelId="{F02F69F9-C381-400A-9B6B-E35CE23F7B5E}" type="presParOf" srcId="{3019B626-4DE5-48FF-8A07-FE2CB40581F8}" destId="{4B2A1F81-930F-49E8-AA25-7B54BC71BCAE}" srcOrd="1" destOrd="0" presId="urn:microsoft.com/office/officeart/2005/8/layout/hList1"/>
    <dgm:cxn modelId="{99070F7D-1044-4D6D-8AF5-B02A8F0BBBBB}" type="presParOf" srcId="{85D7637A-4372-4389-834E-6AC2C3A92FF9}" destId="{73E429A5-3A21-4906-9BEB-456B9E5439AA}" srcOrd="1" destOrd="0" presId="urn:microsoft.com/office/officeart/2005/8/layout/hList1"/>
    <dgm:cxn modelId="{748095E4-4BBF-4C6D-91D2-B5D85035E284}" type="presParOf" srcId="{85D7637A-4372-4389-834E-6AC2C3A92FF9}" destId="{30C6A799-7254-4511-A93D-E7150E28BBEA}" srcOrd="2" destOrd="0" presId="urn:microsoft.com/office/officeart/2005/8/layout/hList1"/>
    <dgm:cxn modelId="{E1B83C82-A5E2-4F83-94F4-1C8223B742D2}" type="presParOf" srcId="{30C6A799-7254-4511-A93D-E7150E28BBEA}" destId="{7A363D51-673C-4A34-9C84-467B2681ECF7}" srcOrd="0" destOrd="0" presId="urn:microsoft.com/office/officeart/2005/8/layout/hList1"/>
    <dgm:cxn modelId="{590DFE7B-FA1B-4A01-B06B-4452999FCB1B}" type="presParOf" srcId="{30C6A799-7254-4511-A93D-E7150E28BBEA}" destId="{D2DEDB1C-DCBA-4AAD-97F8-7A10CDF83B8C}" srcOrd="1" destOrd="0" presId="urn:microsoft.com/office/officeart/2005/8/layout/hList1"/>
    <dgm:cxn modelId="{735C347F-B36B-471E-B19F-CAEF752E8D46}" type="presParOf" srcId="{85D7637A-4372-4389-834E-6AC2C3A92FF9}" destId="{4770AF13-0CF0-48EE-8556-451AA7D5FBB1}" srcOrd="3" destOrd="0" presId="urn:microsoft.com/office/officeart/2005/8/layout/hList1"/>
    <dgm:cxn modelId="{8F65026D-DFEA-47F4-9A09-50D499C66985}" type="presParOf" srcId="{85D7637A-4372-4389-834E-6AC2C3A92FF9}" destId="{129C3387-7FDA-4416-9572-D37C1342B163}" srcOrd="4" destOrd="0" presId="urn:microsoft.com/office/officeart/2005/8/layout/hList1"/>
    <dgm:cxn modelId="{2F9E2535-AF9E-4C75-B60A-EDF3A6D63334}" type="presParOf" srcId="{129C3387-7FDA-4416-9572-D37C1342B163}" destId="{BF9C0742-6DD0-4AF5-8C4E-D2977CCEBB54}" srcOrd="0" destOrd="0" presId="urn:microsoft.com/office/officeart/2005/8/layout/hList1"/>
    <dgm:cxn modelId="{5FB22CC9-4901-4862-AF5C-3BB79F6216E0}" type="presParOf" srcId="{129C3387-7FDA-4416-9572-D37C1342B163}" destId="{595766AC-BE55-4992-8C96-39D4D8D6DC0A}" srcOrd="1" destOrd="0" presId="urn:microsoft.com/office/officeart/2005/8/layout/hList1"/>
  </dgm:cxnLst>
  <dgm:bg/>
  <dgm:whole/>
</dgm:dataModel>
</file>

<file path=ppt/diagrams/data14.xml><?xml version="1.0" encoding="utf-8"?>
<dgm:dataModel xmlns:dgm="http://schemas.openxmlformats.org/drawingml/2006/diagram" xmlns:a="http://schemas.openxmlformats.org/drawingml/2006/main">
  <dgm:ptLst>
    <dgm:pt modelId="{CCAFC4EB-820D-4681-B1AD-276A23A0D5F1}" type="doc">
      <dgm:prSet loTypeId="urn:microsoft.com/office/officeart/2005/8/layout/hList1" loCatId="list" qsTypeId="urn:microsoft.com/office/officeart/2005/8/quickstyle/simple1" qsCatId="simple" csTypeId="urn:microsoft.com/office/officeart/2005/8/colors/accent5_1" csCatId="accent5" phldr="1"/>
      <dgm:spPr/>
      <dgm:t>
        <a:bodyPr/>
        <a:lstStyle/>
        <a:p>
          <a:endParaRPr lang="ru-RU"/>
        </a:p>
      </dgm:t>
    </dgm:pt>
    <dgm:pt modelId="{830FBD85-2750-4CB2-BF76-BF12FD39FF17}">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2400" b="1" dirty="0" err="1" smtClean="0">
              <a:solidFill>
                <a:srgbClr val="002060"/>
              </a:solidFill>
              <a:latin typeface="Cambria" pitchFamily="18" charset="0"/>
              <a:ea typeface="Cambria" pitchFamily="18" charset="0"/>
            </a:rPr>
            <a:t>Деятельностный</a:t>
          </a:r>
          <a:r>
            <a:rPr lang="ru-RU" sz="2400" b="1" dirty="0" smtClean="0">
              <a:solidFill>
                <a:srgbClr val="002060"/>
              </a:solidFill>
              <a:latin typeface="Cambria" pitchFamily="18" charset="0"/>
              <a:ea typeface="Cambria" pitchFamily="18" charset="0"/>
            </a:rPr>
            <a:t> этап </a:t>
          </a:r>
        </a:p>
        <a:p>
          <a:r>
            <a:rPr lang="ru-RU" sz="2400" b="1" dirty="0" smtClean="0">
              <a:solidFill>
                <a:srgbClr val="002060"/>
              </a:solidFill>
              <a:latin typeface="Cambria" pitchFamily="18" charset="0"/>
              <a:ea typeface="Cambria" pitchFamily="18" charset="0"/>
            </a:rPr>
            <a:t> </a:t>
          </a:r>
          <a:endParaRPr lang="ru-RU" sz="2400" b="1" dirty="0">
            <a:solidFill>
              <a:srgbClr val="002060"/>
            </a:solidFill>
            <a:latin typeface="Cambria" pitchFamily="18" charset="0"/>
            <a:ea typeface="Cambria" pitchFamily="18" charset="0"/>
          </a:endParaRPr>
        </a:p>
      </dgm:t>
    </dgm:pt>
    <dgm:pt modelId="{C20EB946-85FF-4CCE-B182-9564549686B2}" type="parTrans" cxnId="{C23AE764-462D-49DD-926C-D7B61628710E}">
      <dgm:prSet/>
      <dgm:spPr/>
      <dgm:t>
        <a:bodyPr/>
        <a:lstStyle/>
        <a:p>
          <a:endParaRPr lang="ru-RU"/>
        </a:p>
      </dgm:t>
    </dgm:pt>
    <dgm:pt modelId="{A3B2274F-A3AF-40A3-A8A1-438FE76A846F}" type="sibTrans" cxnId="{C23AE764-462D-49DD-926C-D7B61628710E}">
      <dgm:prSet/>
      <dgm:spPr/>
      <dgm:t>
        <a:bodyPr/>
        <a:lstStyle/>
        <a:p>
          <a:endParaRPr lang="ru-RU"/>
        </a:p>
      </dgm:t>
    </dgm:pt>
    <dgm:pt modelId="{DDC6F04E-9EE5-41C8-9E7F-57EED3E6B256}">
      <dgm:prSet phldrT="[Текст]"/>
      <dgm:spPr/>
      <dgm:t>
        <a:bodyPr/>
        <a:lstStyle/>
        <a:p>
          <a:r>
            <a:rPr lang="ru-RU" b="1" dirty="0" smtClean="0">
              <a:solidFill>
                <a:srgbClr val="002060"/>
              </a:solidFill>
              <a:latin typeface="Times New Roman" pitchFamily="18" charset="0"/>
              <a:cs typeface="Times New Roman" pitchFamily="18" charset="0"/>
            </a:rPr>
            <a:t>1.Проведение мероприятий, родительских собраний.</a:t>
          </a:r>
          <a:endParaRPr lang="ru-RU" b="1" dirty="0">
            <a:solidFill>
              <a:srgbClr val="002060"/>
            </a:solidFill>
          </a:endParaRPr>
        </a:p>
      </dgm:t>
    </dgm:pt>
    <dgm:pt modelId="{C566289C-95A2-485A-A57D-6FE4E6E0C8E3}" type="parTrans" cxnId="{14836C4F-AA3F-4E8D-A477-2296889E8CB8}">
      <dgm:prSet/>
      <dgm:spPr/>
      <dgm:t>
        <a:bodyPr/>
        <a:lstStyle/>
        <a:p>
          <a:endParaRPr lang="ru-RU"/>
        </a:p>
      </dgm:t>
    </dgm:pt>
    <dgm:pt modelId="{14873CCE-F964-495C-8CBD-021D88A4D4BB}" type="sibTrans" cxnId="{14836C4F-AA3F-4E8D-A477-2296889E8CB8}">
      <dgm:prSet/>
      <dgm:spPr/>
      <dgm:t>
        <a:bodyPr/>
        <a:lstStyle/>
        <a:p>
          <a:endParaRPr lang="ru-RU"/>
        </a:p>
      </dgm:t>
    </dgm:pt>
    <dgm:pt modelId="{9BD039B2-29B9-43EB-8A79-D2E73970D0B9}">
      <dgm:prSet/>
      <dgm:spPr/>
      <dgm:t>
        <a:bodyPr/>
        <a:lstStyle/>
        <a:p>
          <a:r>
            <a:rPr lang="ru-RU" b="1" dirty="0" smtClean="0">
              <a:solidFill>
                <a:srgbClr val="002060"/>
              </a:solidFill>
              <a:latin typeface="Times New Roman" pitchFamily="18" charset="0"/>
              <a:cs typeface="Times New Roman" pitchFamily="18" charset="0"/>
            </a:rPr>
            <a:t>2.Организация и проведение экологических акций.</a:t>
          </a:r>
          <a:endParaRPr lang="ru-RU" b="1" dirty="0" smtClean="0">
            <a:solidFill>
              <a:srgbClr val="002060"/>
            </a:solidFill>
            <a:latin typeface="Times New Roman" pitchFamily="18" charset="0"/>
            <a:cs typeface="Times New Roman" pitchFamily="18" charset="0"/>
          </a:endParaRPr>
        </a:p>
      </dgm:t>
    </dgm:pt>
    <dgm:pt modelId="{DB40C1A2-EAD7-4BE1-B506-45631C277C12}" type="parTrans" cxnId="{7578C4BD-772D-4D99-9B3E-04C1340FD3A0}">
      <dgm:prSet/>
      <dgm:spPr/>
      <dgm:t>
        <a:bodyPr/>
        <a:lstStyle/>
        <a:p>
          <a:endParaRPr lang="ru-RU"/>
        </a:p>
      </dgm:t>
    </dgm:pt>
    <dgm:pt modelId="{35742DA3-2498-4FD3-A025-2102642AD527}" type="sibTrans" cxnId="{7578C4BD-772D-4D99-9B3E-04C1340FD3A0}">
      <dgm:prSet/>
      <dgm:spPr/>
      <dgm:t>
        <a:bodyPr/>
        <a:lstStyle/>
        <a:p>
          <a:endParaRPr lang="ru-RU"/>
        </a:p>
      </dgm:t>
    </dgm:pt>
    <dgm:pt modelId="{1F270FC5-25B1-4043-905A-3C3991F80206}">
      <dgm:prSet/>
      <dgm:spPr/>
      <dgm:t>
        <a:bodyPr/>
        <a:lstStyle/>
        <a:p>
          <a:r>
            <a:rPr lang="ru-RU" b="1" dirty="0" smtClean="0">
              <a:solidFill>
                <a:srgbClr val="002060"/>
              </a:solidFill>
              <a:latin typeface="Times New Roman" pitchFamily="18" charset="0"/>
              <a:cs typeface="Times New Roman" pitchFamily="18" charset="0"/>
            </a:rPr>
            <a:t>3.Озеленение и благоустройство </a:t>
          </a:r>
          <a:r>
            <a:rPr lang="ru-RU" b="1" dirty="0" err="1" smtClean="0">
              <a:solidFill>
                <a:srgbClr val="002060"/>
              </a:solidFill>
              <a:latin typeface="Times New Roman" pitchFamily="18" charset="0"/>
              <a:cs typeface="Times New Roman" pitchFamily="18" charset="0"/>
            </a:rPr>
            <a:t>Татый</a:t>
          </a:r>
          <a:r>
            <a:rPr lang="ru-RU" b="1" dirty="0" smtClean="0">
              <a:solidFill>
                <a:srgbClr val="002060"/>
              </a:solidFill>
              <a:latin typeface="Times New Roman" pitchFamily="18" charset="0"/>
              <a:cs typeface="Times New Roman" pitchFamily="18" charset="0"/>
            </a:rPr>
            <a:t> Балагана.</a:t>
          </a:r>
          <a:endParaRPr lang="ru-RU" b="1" dirty="0" smtClean="0">
            <a:solidFill>
              <a:srgbClr val="002060"/>
            </a:solidFill>
            <a:latin typeface="Times New Roman" pitchFamily="18" charset="0"/>
            <a:cs typeface="Times New Roman" pitchFamily="18" charset="0"/>
          </a:endParaRPr>
        </a:p>
      </dgm:t>
    </dgm:pt>
    <dgm:pt modelId="{57AA8472-044B-44E2-B632-3C2C017CDF8A}" type="parTrans" cxnId="{F0AB8F8C-5092-4C30-ADC7-243D884C0B0C}">
      <dgm:prSet/>
      <dgm:spPr/>
      <dgm:t>
        <a:bodyPr/>
        <a:lstStyle/>
        <a:p>
          <a:endParaRPr lang="ru-RU"/>
        </a:p>
      </dgm:t>
    </dgm:pt>
    <dgm:pt modelId="{26C11F6A-AF6C-4BCF-B477-B172E1DB91A6}" type="sibTrans" cxnId="{F0AB8F8C-5092-4C30-ADC7-243D884C0B0C}">
      <dgm:prSet/>
      <dgm:spPr/>
      <dgm:t>
        <a:bodyPr/>
        <a:lstStyle/>
        <a:p>
          <a:endParaRPr lang="ru-RU"/>
        </a:p>
      </dgm:t>
    </dgm:pt>
    <dgm:pt modelId="{6F5F43AF-336D-4898-8F07-8647FBB859FB}">
      <dgm:prSet/>
      <dgm:spPr/>
      <dgm:t>
        <a:bodyPr/>
        <a:lstStyle/>
        <a:p>
          <a:r>
            <a:rPr lang="ru-RU" b="1" dirty="0" smtClean="0">
              <a:solidFill>
                <a:srgbClr val="002060"/>
              </a:solidFill>
              <a:latin typeface="Times New Roman" pitchFamily="18" charset="0"/>
              <a:cs typeface="Times New Roman" pitchFamily="18" charset="0"/>
            </a:rPr>
            <a:t>4.Проведение классных часов.</a:t>
          </a:r>
          <a:endParaRPr lang="ru-RU" b="1" dirty="0" smtClean="0">
            <a:solidFill>
              <a:srgbClr val="002060"/>
            </a:solidFill>
            <a:latin typeface="Times New Roman" pitchFamily="18" charset="0"/>
            <a:cs typeface="Times New Roman" pitchFamily="18" charset="0"/>
          </a:endParaRPr>
        </a:p>
      </dgm:t>
    </dgm:pt>
    <dgm:pt modelId="{F18A6E3F-D878-4B4D-BAF4-F3CD6DC87E94}" type="parTrans" cxnId="{1013FD0F-97FE-4B5D-AA95-290D75317EE7}">
      <dgm:prSet/>
      <dgm:spPr/>
      <dgm:t>
        <a:bodyPr/>
        <a:lstStyle/>
        <a:p>
          <a:endParaRPr lang="ru-RU"/>
        </a:p>
      </dgm:t>
    </dgm:pt>
    <dgm:pt modelId="{D3D2010A-E6BF-472A-83A9-88CD75D872FF}" type="sibTrans" cxnId="{1013FD0F-97FE-4B5D-AA95-290D75317EE7}">
      <dgm:prSet/>
      <dgm:spPr/>
      <dgm:t>
        <a:bodyPr/>
        <a:lstStyle/>
        <a:p>
          <a:endParaRPr lang="ru-RU"/>
        </a:p>
      </dgm:t>
    </dgm:pt>
    <dgm:pt modelId="{559275D6-0EBD-4183-A6DE-7E506785D7F5}">
      <dgm:prSet/>
      <dgm:spPr/>
      <dgm:t>
        <a:bodyPr/>
        <a:lstStyle/>
        <a:p>
          <a:r>
            <a:rPr lang="ru-RU" b="1" dirty="0" smtClean="0">
              <a:solidFill>
                <a:srgbClr val="002060"/>
              </a:solidFill>
              <a:latin typeface="Times New Roman" pitchFamily="18" charset="0"/>
              <a:cs typeface="Times New Roman" pitchFamily="18" charset="0"/>
            </a:rPr>
            <a:t>5. Участие в районной НПК «Юный изыскатель».</a:t>
          </a:r>
          <a:endParaRPr lang="ru-RU" b="1" dirty="0" smtClean="0">
            <a:solidFill>
              <a:srgbClr val="002060"/>
            </a:solidFill>
            <a:latin typeface="Times New Roman" pitchFamily="18" charset="0"/>
            <a:cs typeface="Times New Roman" pitchFamily="18" charset="0"/>
          </a:endParaRPr>
        </a:p>
      </dgm:t>
    </dgm:pt>
    <dgm:pt modelId="{DB1E8FB3-0B7C-41E8-9866-910EF9ABAA55}" type="parTrans" cxnId="{32C21125-2FF5-4857-9798-517971F4FE78}">
      <dgm:prSet/>
      <dgm:spPr/>
      <dgm:t>
        <a:bodyPr/>
        <a:lstStyle/>
        <a:p>
          <a:endParaRPr lang="ru-RU"/>
        </a:p>
      </dgm:t>
    </dgm:pt>
    <dgm:pt modelId="{E0FB27B8-08D2-4DB0-8A54-81D85B1C21BB}" type="sibTrans" cxnId="{32C21125-2FF5-4857-9798-517971F4FE78}">
      <dgm:prSet/>
      <dgm:spPr/>
      <dgm:t>
        <a:bodyPr/>
        <a:lstStyle/>
        <a:p>
          <a:endParaRPr lang="ru-RU"/>
        </a:p>
      </dgm:t>
    </dgm:pt>
    <dgm:pt modelId="{2E235A92-30B6-456A-85FE-0D54AB249C1B}">
      <dgm:prSet/>
      <dgm:spPr/>
      <dgm:t>
        <a:bodyPr/>
        <a:lstStyle/>
        <a:p>
          <a:r>
            <a:rPr lang="ru-RU" b="1" dirty="0" smtClean="0">
              <a:solidFill>
                <a:srgbClr val="002060"/>
              </a:solidFill>
              <a:latin typeface="Times New Roman" pitchFamily="18" charset="0"/>
              <a:cs typeface="Times New Roman" pitchFamily="18" charset="0"/>
            </a:rPr>
            <a:t>6. Проведение выставок-поделок из природного материала и композиции из цветов «Айыл5а </a:t>
          </a:r>
          <a:r>
            <a:rPr lang="ru-RU" b="1" dirty="0" err="1" smtClean="0">
              <a:solidFill>
                <a:srgbClr val="002060"/>
              </a:solidFill>
              <a:latin typeface="Times New Roman" pitchFamily="18" charset="0"/>
              <a:cs typeface="Times New Roman" pitchFamily="18" charset="0"/>
            </a:rPr>
            <a:t>дьикти</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кестуулэрэ</a:t>
          </a:r>
          <a:r>
            <a:rPr lang="ru-RU" b="1" dirty="0" smtClean="0">
              <a:solidFill>
                <a:srgbClr val="002060"/>
              </a:solidFill>
              <a:latin typeface="Times New Roman" pitchFamily="18" charset="0"/>
              <a:cs typeface="Times New Roman" pitchFamily="18" charset="0"/>
            </a:rPr>
            <a:t>» – осень, «</a:t>
          </a:r>
          <a:r>
            <a:rPr lang="ru-RU" b="1" dirty="0" err="1" smtClean="0">
              <a:solidFill>
                <a:srgbClr val="002060"/>
              </a:solidFill>
              <a:latin typeface="Times New Roman" pitchFamily="18" charset="0"/>
              <a:cs typeface="Times New Roman" pitchFamily="18" charset="0"/>
            </a:rPr>
            <a:t>Кырыа</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кыьын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оьуора</a:t>
          </a:r>
          <a:r>
            <a:rPr lang="ru-RU" b="1" dirty="0" smtClean="0">
              <a:solidFill>
                <a:srgbClr val="002060"/>
              </a:solidFill>
              <a:latin typeface="Times New Roman" pitchFamily="18" charset="0"/>
              <a:cs typeface="Times New Roman" pitchFamily="18" charset="0"/>
            </a:rPr>
            <a:t>» – зима.</a:t>
          </a:r>
          <a:endParaRPr lang="ru-RU" b="1" dirty="0" smtClean="0">
            <a:solidFill>
              <a:srgbClr val="002060"/>
            </a:solidFill>
            <a:latin typeface="Times New Roman" pitchFamily="18" charset="0"/>
            <a:cs typeface="Times New Roman" pitchFamily="18" charset="0"/>
          </a:endParaRPr>
        </a:p>
      </dgm:t>
    </dgm:pt>
    <dgm:pt modelId="{DCE8CBE3-34BB-4053-9ED7-BEB4F1CD5A82}" type="parTrans" cxnId="{E6E07214-3400-4B94-BD3D-47B494D6CFF2}">
      <dgm:prSet/>
      <dgm:spPr/>
      <dgm:t>
        <a:bodyPr/>
        <a:lstStyle/>
        <a:p>
          <a:endParaRPr lang="ru-RU"/>
        </a:p>
      </dgm:t>
    </dgm:pt>
    <dgm:pt modelId="{124ECF92-038C-4AB7-8AD5-3DBC944783C3}" type="sibTrans" cxnId="{E6E07214-3400-4B94-BD3D-47B494D6CFF2}">
      <dgm:prSet/>
      <dgm:spPr/>
      <dgm:t>
        <a:bodyPr/>
        <a:lstStyle/>
        <a:p>
          <a:endParaRPr lang="ru-RU"/>
        </a:p>
      </dgm:t>
    </dgm:pt>
    <dgm:pt modelId="{CF82BCB6-4AD5-439A-B191-FF959795CEE0}">
      <dgm:prSet/>
      <dgm:spPr/>
      <dgm:t>
        <a:bodyPr/>
        <a:lstStyle/>
        <a:p>
          <a:r>
            <a:rPr lang="ru-RU" b="1" dirty="0" smtClean="0">
              <a:solidFill>
                <a:srgbClr val="002060"/>
              </a:solidFill>
              <a:latin typeface="Times New Roman" pitchFamily="18" charset="0"/>
              <a:cs typeface="Times New Roman" pitchFamily="18" charset="0"/>
            </a:rPr>
            <a:t>7. Организация конкурсов.</a:t>
          </a:r>
          <a:endParaRPr lang="ru-RU" b="1" dirty="0" smtClean="0">
            <a:solidFill>
              <a:srgbClr val="002060"/>
            </a:solidFill>
            <a:latin typeface="Times New Roman" pitchFamily="18" charset="0"/>
            <a:cs typeface="Times New Roman" pitchFamily="18" charset="0"/>
          </a:endParaRPr>
        </a:p>
      </dgm:t>
    </dgm:pt>
    <dgm:pt modelId="{2D5BC44F-CB66-40EE-B1FB-6AB1B6C72A08}" type="parTrans" cxnId="{13BBEFCF-81D8-4E4D-A52C-EBDAB204E58A}">
      <dgm:prSet/>
      <dgm:spPr/>
      <dgm:t>
        <a:bodyPr/>
        <a:lstStyle/>
        <a:p>
          <a:endParaRPr lang="ru-RU"/>
        </a:p>
      </dgm:t>
    </dgm:pt>
    <dgm:pt modelId="{42BFA734-BC68-40E3-A60C-965BB06EA104}" type="sibTrans" cxnId="{13BBEFCF-81D8-4E4D-A52C-EBDAB204E58A}">
      <dgm:prSet/>
      <dgm:spPr/>
      <dgm:t>
        <a:bodyPr/>
        <a:lstStyle/>
        <a:p>
          <a:endParaRPr lang="ru-RU"/>
        </a:p>
      </dgm:t>
    </dgm:pt>
    <dgm:pt modelId="{33267BEA-D4EB-4089-9E6C-AC20ADF558E9}">
      <dgm:prSet/>
      <dgm:spPr/>
      <dgm:t>
        <a:bodyPr/>
        <a:lstStyle/>
        <a:p>
          <a:r>
            <a:rPr lang="ru-RU" b="1" dirty="0" smtClean="0">
              <a:solidFill>
                <a:srgbClr val="002060"/>
              </a:solidFill>
              <a:latin typeface="Times New Roman" pitchFamily="18" charset="0"/>
              <a:cs typeface="Times New Roman" pitchFamily="18" charset="0"/>
            </a:rPr>
            <a:t>8. Проведение экскурсий и походов, исследование экологических программ.. </a:t>
          </a:r>
          <a:endParaRPr lang="ru-RU" b="1" dirty="0" smtClean="0">
            <a:solidFill>
              <a:srgbClr val="002060"/>
            </a:solidFill>
            <a:latin typeface="Times New Roman" pitchFamily="18" charset="0"/>
            <a:cs typeface="Times New Roman" pitchFamily="18" charset="0"/>
          </a:endParaRPr>
        </a:p>
      </dgm:t>
    </dgm:pt>
    <dgm:pt modelId="{2E2651AB-031A-48EA-8B0D-16561F1407E2}" type="parTrans" cxnId="{32995AA3-5AF9-4E53-BB4A-8355E2C12FCA}">
      <dgm:prSet/>
      <dgm:spPr/>
      <dgm:t>
        <a:bodyPr/>
        <a:lstStyle/>
        <a:p>
          <a:endParaRPr lang="ru-RU"/>
        </a:p>
      </dgm:t>
    </dgm:pt>
    <dgm:pt modelId="{5AA68803-9E21-47E6-95EC-B5073636E2FF}" type="sibTrans" cxnId="{32995AA3-5AF9-4E53-BB4A-8355E2C12FCA}">
      <dgm:prSet/>
      <dgm:spPr/>
      <dgm:t>
        <a:bodyPr/>
        <a:lstStyle/>
        <a:p>
          <a:endParaRPr lang="ru-RU"/>
        </a:p>
      </dgm:t>
    </dgm:pt>
    <dgm:pt modelId="{EC9817D3-9D78-4807-B68C-D03873D10930}">
      <dgm:prSet/>
      <dgm:spPr/>
      <dgm:t>
        <a:bodyPr/>
        <a:lstStyle/>
        <a:p>
          <a:r>
            <a:rPr lang="ru-RU" b="1" dirty="0" smtClean="0">
              <a:solidFill>
                <a:srgbClr val="002060"/>
              </a:solidFill>
              <a:latin typeface="Times New Roman" pitchFamily="18" charset="0"/>
              <a:cs typeface="Times New Roman" pitchFamily="18" charset="0"/>
            </a:rPr>
            <a:t>Сбор информации о состоянии окружающей среды села, района. Практическое исследование экосистем. Проведение социологических опросов.</a:t>
          </a:r>
          <a:endParaRPr lang="ru-RU" b="1" dirty="0" smtClean="0">
            <a:solidFill>
              <a:srgbClr val="002060"/>
            </a:solidFill>
            <a:latin typeface="Times New Roman" pitchFamily="18" charset="0"/>
            <a:cs typeface="Times New Roman" pitchFamily="18" charset="0"/>
          </a:endParaRPr>
        </a:p>
      </dgm:t>
    </dgm:pt>
    <dgm:pt modelId="{4DC96D98-1237-41B0-B299-4B70F4CF1C52}" type="parTrans" cxnId="{FC96F926-F57B-4B3B-922A-04A885F0508C}">
      <dgm:prSet/>
      <dgm:spPr/>
      <dgm:t>
        <a:bodyPr/>
        <a:lstStyle/>
        <a:p>
          <a:endParaRPr lang="ru-RU"/>
        </a:p>
      </dgm:t>
    </dgm:pt>
    <dgm:pt modelId="{C0A0BBF2-195D-41E9-9FD6-110222E385F1}" type="sibTrans" cxnId="{FC96F926-F57B-4B3B-922A-04A885F0508C}">
      <dgm:prSet/>
      <dgm:spPr/>
      <dgm:t>
        <a:bodyPr/>
        <a:lstStyle/>
        <a:p>
          <a:endParaRPr lang="ru-RU"/>
        </a:p>
      </dgm:t>
    </dgm:pt>
    <dgm:pt modelId="{CF8BCEE5-310D-490A-90F4-2D3CEB13B83D}">
      <dgm:prSet/>
      <dgm:spPr/>
      <dgm:t>
        <a:bodyPr/>
        <a:lstStyle/>
        <a:p>
          <a:r>
            <a:rPr lang="ru-RU" b="1" dirty="0" smtClean="0">
              <a:solidFill>
                <a:srgbClr val="002060"/>
              </a:solidFill>
              <a:latin typeface="Times New Roman" pitchFamily="18" charset="0"/>
              <a:cs typeface="Times New Roman" pitchFamily="18" charset="0"/>
            </a:rPr>
            <a:t>11. Выступление экологических бригад по классам с целью пропаганды экологического образования и поведения человека в природе.</a:t>
          </a:r>
          <a:endParaRPr lang="ru-RU" b="1" dirty="0" smtClean="0">
            <a:solidFill>
              <a:srgbClr val="002060"/>
            </a:solidFill>
            <a:latin typeface="Times New Roman" pitchFamily="18" charset="0"/>
            <a:cs typeface="Times New Roman" pitchFamily="18" charset="0"/>
          </a:endParaRPr>
        </a:p>
      </dgm:t>
    </dgm:pt>
    <dgm:pt modelId="{72E75CA8-59FD-402E-AD23-1772ADA3C490}" type="parTrans" cxnId="{47560C44-D5D6-48A2-9E69-90F8FFB8F8B7}">
      <dgm:prSet/>
      <dgm:spPr/>
      <dgm:t>
        <a:bodyPr/>
        <a:lstStyle/>
        <a:p>
          <a:endParaRPr lang="ru-RU"/>
        </a:p>
      </dgm:t>
    </dgm:pt>
    <dgm:pt modelId="{4FE06892-307D-4BE6-AE2E-8A272629042C}" type="sibTrans" cxnId="{47560C44-D5D6-48A2-9E69-90F8FFB8F8B7}">
      <dgm:prSet/>
      <dgm:spPr/>
      <dgm:t>
        <a:bodyPr/>
        <a:lstStyle/>
        <a:p>
          <a:endParaRPr lang="ru-RU"/>
        </a:p>
      </dgm:t>
    </dgm:pt>
    <dgm:pt modelId="{234DC1CE-6B6E-4170-8B14-A0865233CDBE}">
      <dgm:prSet/>
      <dgm:spPr/>
      <dgm:t>
        <a:bodyPr/>
        <a:lstStyle/>
        <a:p>
          <a:r>
            <a:rPr lang="ru-RU" b="1" dirty="0" smtClean="0">
              <a:solidFill>
                <a:srgbClr val="002060"/>
              </a:solidFill>
              <a:latin typeface="Times New Roman" pitchFamily="18" charset="0"/>
              <a:cs typeface="Times New Roman" pitchFamily="18" charset="0"/>
            </a:rPr>
            <a:t>12. Проведение экологических бесед по охране чистоты окружающей среды с жителями села , выпуск листовок.</a:t>
          </a:r>
          <a:endParaRPr lang="ru-RU" b="1" dirty="0" smtClean="0">
            <a:solidFill>
              <a:srgbClr val="002060"/>
            </a:solidFill>
            <a:latin typeface="Times New Roman" pitchFamily="18" charset="0"/>
            <a:cs typeface="Times New Roman" pitchFamily="18" charset="0"/>
          </a:endParaRPr>
        </a:p>
      </dgm:t>
    </dgm:pt>
    <dgm:pt modelId="{C719673D-34AF-4693-9D05-416DF4FA3D8E}" type="parTrans" cxnId="{59824DAF-236D-4E8F-A82C-AC62106D2226}">
      <dgm:prSet/>
      <dgm:spPr/>
      <dgm:t>
        <a:bodyPr/>
        <a:lstStyle/>
        <a:p>
          <a:endParaRPr lang="ru-RU"/>
        </a:p>
      </dgm:t>
    </dgm:pt>
    <dgm:pt modelId="{7EF6ABC9-4FC8-4D68-A0CA-3D8D8802B364}" type="sibTrans" cxnId="{59824DAF-236D-4E8F-A82C-AC62106D2226}">
      <dgm:prSet/>
      <dgm:spPr/>
      <dgm:t>
        <a:bodyPr/>
        <a:lstStyle/>
        <a:p>
          <a:endParaRPr lang="ru-RU"/>
        </a:p>
      </dgm:t>
    </dgm:pt>
    <dgm:pt modelId="{E218B4CC-80CF-42B4-86E4-0C986E85826F}">
      <dgm:prSet/>
      <dgm:spPr/>
      <dgm:t>
        <a:bodyPr/>
        <a:lstStyle/>
        <a:p>
          <a:r>
            <a:rPr lang="ru-RU" b="1" dirty="0" smtClean="0">
              <a:solidFill>
                <a:srgbClr val="002060"/>
              </a:solidFill>
              <a:latin typeface="Times New Roman" pitchFamily="18" charset="0"/>
              <a:cs typeface="Times New Roman" pitchFamily="18" charset="0"/>
            </a:rPr>
            <a:t>13. Фотоконкурс «Айыл5а </a:t>
          </a:r>
          <a:r>
            <a:rPr lang="ru-RU" b="1" dirty="0" err="1" smtClean="0">
              <a:solidFill>
                <a:srgbClr val="002060"/>
              </a:solidFill>
              <a:latin typeface="Times New Roman" pitchFamily="18" charset="0"/>
              <a:cs typeface="Times New Roman" pitchFamily="18" charset="0"/>
            </a:rPr>
            <a:t>уонна</a:t>
          </a:r>
          <a:r>
            <a:rPr lang="ru-RU" b="1" dirty="0" smtClean="0">
              <a:solidFill>
                <a:srgbClr val="002060"/>
              </a:solidFill>
              <a:latin typeface="Times New Roman" pitchFamily="18" charset="0"/>
              <a:cs typeface="Times New Roman" pitchFamily="18" charset="0"/>
            </a:rPr>
            <a:t> мин». Фото выставка.</a:t>
          </a:r>
          <a:endParaRPr lang="ru-RU" b="1" dirty="0" smtClean="0">
            <a:solidFill>
              <a:srgbClr val="002060"/>
            </a:solidFill>
            <a:latin typeface="Times New Roman" pitchFamily="18" charset="0"/>
            <a:cs typeface="Times New Roman" pitchFamily="18" charset="0"/>
          </a:endParaRPr>
        </a:p>
      </dgm:t>
    </dgm:pt>
    <dgm:pt modelId="{D026DA29-A73A-4BAB-B11A-E54505569458}" type="parTrans" cxnId="{A6F81ACE-C11E-4A06-B662-BF7CD408ED45}">
      <dgm:prSet/>
      <dgm:spPr/>
      <dgm:t>
        <a:bodyPr/>
        <a:lstStyle/>
        <a:p>
          <a:endParaRPr lang="ru-RU"/>
        </a:p>
      </dgm:t>
    </dgm:pt>
    <dgm:pt modelId="{9652038E-6D54-4344-A07C-2120D9BC3960}" type="sibTrans" cxnId="{A6F81ACE-C11E-4A06-B662-BF7CD408ED45}">
      <dgm:prSet/>
      <dgm:spPr/>
      <dgm:t>
        <a:bodyPr/>
        <a:lstStyle/>
        <a:p>
          <a:endParaRPr lang="ru-RU"/>
        </a:p>
      </dgm:t>
    </dgm:pt>
    <dgm:pt modelId="{B37BF397-FC10-4E73-8476-93D339C84D1B}">
      <dgm:prSet/>
      <dgm:spPr/>
      <dgm:t>
        <a:bodyPr/>
        <a:lstStyle/>
        <a:p>
          <a:r>
            <a:rPr lang="ru-RU" b="1" dirty="0" smtClean="0">
              <a:solidFill>
                <a:srgbClr val="002060"/>
              </a:solidFill>
              <a:latin typeface="Times New Roman" pitchFamily="18" charset="0"/>
              <a:cs typeface="Times New Roman" pitchFamily="18" charset="0"/>
            </a:rPr>
            <a:t>14. Участие в спортивно-оздоровительной деятельности под девизом «</a:t>
          </a:r>
          <a:r>
            <a:rPr lang="ru-RU" b="1" dirty="0" err="1" smtClean="0">
              <a:solidFill>
                <a:srgbClr val="002060"/>
              </a:solidFill>
              <a:latin typeface="Times New Roman" pitchFamily="18" charset="0"/>
              <a:cs typeface="Times New Roman" pitchFamily="18" charset="0"/>
            </a:rPr>
            <a:t>Чэгиэн-чэбдик</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буолуу</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доруобуйа</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терде</a:t>
          </a:r>
          <a:r>
            <a:rPr lang="ru-RU" b="1" dirty="0" smtClean="0">
              <a:solidFill>
                <a:srgbClr val="002060"/>
              </a:solidFill>
              <a:latin typeface="Times New Roman" pitchFamily="18" charset="0"/>
              <a:cs typeface="Times New Roman" pitchFamily="18" charset="0"/>
            </a:rPr>
            <a:t>».</a:t>
          </a:r>
          <a:endParaRPr lang="ru-RU" b="1" dirty="0" smtClean="0">
            <a:solidFill>
              <a:srgbClr val="002060"/>
            </a:solidFill>
            <a:latin typeface="Times New Roman" pitchFamily="18" charset="0"/>
            <a:cs typeface="Times New Roman" pitchFamily="18" charset="0"/>
          </a:endParaRPr>
        </a:p>
      </dgm:t>
    </dgm:pt>
    <dgm:pt modelId="{A8B82998-D10E-4522-9B41-6538DD93F2ED}" type="parTrans" cxnId="{BB53A1E1-6FFD-42C6-9F0F-4BB4671E859D}">
      <dgm:prSet/>
      <dgm:spPr/>
      <dgm:t>
        <a:bodyPr/>
        <a:lstStyle/>
        <a:p>
          <a:endParaRPr lang="ru-RU"/>
        </a:p>
      </dgm:t>
    </dgm:pt>
    <dgm:pt modelId="{08C7BAA8-9A74-4B04-879B-255DCD36AB38}" type="sibTrans" cxnId="{BB53A1E1-6FFD-42C6-9F0F-4BB4671E859D}">
      <dgm:prSet/>
      <dgm:spPr/>
      <dgm:t>
        <a:bodyPr/>
        <a:lstStyle/>
        <a:p>
          <a:endParaRPr lang="ru-RU"/>
        </a:p>
      </dgm:t>
    </dgm:pt>
    <dgm:pt modelId="{C52A3735-CB95-4EE7-90A4-9653E8ACD1F4}">
      <dgm:prSet/>
      <dgm:spPr/>
      <dgm:t>
        <a:bodyPr/>
        <a:lstStyle/>
        <a:p>
          <a:r>
            <a:rPr lang="ru-RU" b="1" dirty="0" smtClean="0">
              <a:solidFill>
                <a:srgbClr val="002060"/>
              </a:solidFill>
              <a:latin typeface="Times New Roman" pitchFamily="18" charset="0"/>
              <a:cs typeface="Times New Roman" pitchFamily="18" charset="0"/>
            </a:rPr>
            <a:t>15. Социальное партнерство под девизом «Бары </a:t>
          </a:r>
          <a:r>
            <a:rPr lang="ru-RU" b="1" dirty="0" err="1" smtClean="0">
              <a:solidFill>
                <a:srgbClr val="002060"/>
              </a:solidFill>
              <a:latin typeface="Times New Roman" pitchFamily="18" charset="0"/>
              <a:cs typeface="Times New Roman" pitchFamily="18" charset="0"/>
            </a:rPr>
            <a:t>бииргэ</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тумсэммит</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айабыт</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тутабыт</a:t>
          </a:r>
          <a:r>
            <a:rPr lang="ru-RU" b="1" dirty="0" smtClean="0">
              <a:solidFill>
                <a:srgbClr val="002060"/>
              </a:solidFill>
              <a:latin typeface="Times New Roman" pitchFamily="18" charset="0"/>
              <a:cs typeface="Times New Roman" pitchFamily="18" charset="0"/>
            </a:rPr>
            <a:t>».</a:t>
          </a:r>
          <a:endParaRPr lang="ru-RU" b="1" dirty="0" smtClean="0">
            <a:solidFill>
              <a:srgbClr val="002060"/>
            </a:solidFill>
            <a:latin typeface="Times New Roman" pitchFamily="18" charset="0"/>
            <a:cs typeface="Times New Roman" pitchFamily="18" charset="0"/>
          </a:endParaRPr>
        </a:p>
      </dgm:t>
    </dgm:pt>
    <dgm:pt modelId="{6619EE8F-7D66-44DD-93AE-3CFA5ECAEA7E}" type="parTrans" cxnId="{4FF542AF-4389-40F9-A0E0-8DF4187B1FD8}">
      <dgm:prSet/>
      <dgm:spPr/>
      <dgm:t>
        <a:bodyPr/>
        <a:lstStyle/>
        <a:p>
          <a:endParaRPr lang="ru-RU"/>
        </a:p>
      </dgm:t>
    </dgm:pt>
    <dgm:pt modelId="{33ABF46E-C866-4305-AEE1-1DDDD5DD7737}" type="sibTrans" cxnId="{4FF542AF-4389-40F9-A0E0-8DF4187B1FD8}">
      <dgm:prSet/>
      <dgm:spPr/>
      <dgm:t>
        <a:bodyPr/>
        <a:lstStyle/>
        <a:p>
          <a:endParaRPr lang="ru-RU"/>
        </a:p>
      </dgm:t>
    </dgm:pt>
    <dgm:pt modelId="{E2BD9F6D-6596-4A64-BF19-DF9332A724EB}" type="pres">
      <dgm:prSet presAssocID="{CCAFC4EB-820D-4681-B1AD-276A23A0D5F1}" presName="Name0" presStyleCnt="0">
        <dgm:presLayoutVars>
          <dgm:dir/>
          <dgm:animLvl val="lvl"/>
          <dgm:resizeHandles val="exact"/>
        </dgm:presLayoutVars>
      </dgm:prSet>
      <dgm:spPr/>
    </dgm:pt>
    <dgm:pt modelId="{F7CC390F-8480-4205-9C12-6EB320992828}" type="pres">
      <dgm:prSet presAssocID="{830FBD85-2750-4CB2-BF76-BF12FD39FF17}" presName="composite" presStyleCnt="0"/>
      <dgm:spPr/>
    </dgm:pt>
    <dgm:pt modelId="{98DD900E-1C5F-4493-B9CE-2F0404587AAE}" type="pres">
      <dgm:prSet presAssocID="{830FBD85-2750-4CB2-BF76-BF12FD39FF17}" presName="parTx" presStyleLbl="alignNode1" presStyleIdx="0" presStyleCnt="1" custScaleY="127241" custLinFactNeighborX="-7273" custLinFactNeighborY="27">
        <dgm:presLayoutVars>
          <dgm:chMax val="0"/>
          <dgm:chPref val="0"/>
          <dgm:bulletEnabled val="1"/>
        </dgm:presLayoutVars>
      </dgm:prSet>
      <dgm:spPr/>
    </dgm:pt>
    <dgm:pt modelId="{E4A7DD3A-3FE6-4F3E-9941-A25130CDC13F}" type="pres">
      <dgm:prSet presAssocID="{830FBD85-2750-4CB2-BF76-BF12FD39FF17}" presName="desTx" presStyleLbl="alignAccFollowNode1" presStyleIdx="0" presStyleCnt="1" custScaleY="105811">
        <dgm:presLayoutVars>
          <dgm:bulletEnabled val="1"/>
        </dgm:presLayoutVars>
      </dgm:prSet>
      <dgm:spPr/>
      <dgm:t>
        <a:bodyPr/>
        <a:lstStyle/>
        <a:p>
          <a:endParaRPr lang="ru-RU"/>
        </a:p>
      </dgm:t>
    </dgm:pt>
  </dgm:ptLst>
  <dgm:cxnLst>
    <dgm:cxn modelId="{DE1F1299-FD62-4D34-9B9C-B8449F1C2A9E}" type="presOf" srcId="{B37BF397-FC10-4E73-8476-93D339C84D1B}" destId="{E4A7DD3A-3FE6-4F3E-9941-A25130CDC13F}" srcOrd="0" destOrd="12" presId="urn:microsoft.com/office/officeart/2005/8/layout/hList1"/>
    <dgm:cxn modelId="{D8DF5BD9-C5D7-4615-A200-B954AEA90FB0}" type="presOf" srcId="{CF82BCB6-4AD5-439A-B191-FF959795CEE0}" destId="{E4A7DD3A-3FE6-4F3E-9941-A25130CDC13F}" srcOrd="0" destOrd="6" presId="urn:microsoft.com/office/officeart/2005/8/layout/hList1"/>
    <dgm:cxn modelId="{FE9DC856-9BEB-49BC-A34B-E711C59FB0D7}" type="presOf" srcId="{559275D6-0EBD-4183-A6DE-7E506785D7F5}" destId="{E4A7DD3A-3FE6-4F3E-9941-A25130CDC13F}" srcOrd="0" destOrd="4" presId="urn:microsoft.com/office/officeart/2005/8/layout/hList1"/>
    <dgm:cxn modelId="{9CB710BB-DD79-48D5-8571-A362A8145170}" type="presOf" srcId="{EC9817D3-9D78-4807-B68C-D03873D10930}" destId="{E4A7DD3A-3FE6-4F3E-9941-A25130CDC13F}" srcOrd="0" destOrd="8" presId="urn:microsoft.com/office/officeart/2005/8/layout/hList1"/>
    <dgm:cxn modelId="{856ED231-9BE1-4AE7-AC10-88A49E8EDA41}" type="presOf" srcId="{2E235A92-30B6-456A-85FE-0D54AB249C1B}" destId="{E4A7DD3A-3FE6-4F3E-9941-A25130CDC13F}" srcOrd="0" destOrd="5" presId="urn:microsoft.com/office/officeart/2005/8/layout/hList1"/>
    <dgm:cxn modelId="{32C21125-2FF5-4857-9798-517971F4FE78}" srcId="{830FBD85-2750-4CB2-BF76-BF12FD39FF17}" destId="{559275D6-0EBD-4183-A6DE-7E506785D7F5}" srcOrd="4" destOrd="0" parTransId="{DB1E8FB3-0B7C-41E8-9866-910EF9ABAA55}" sibTransId="{E0FB27B8-08D2-4DB0-8A54-81D85B1C21BB}"/>
    <dgm:cxn modelId="{F0AB8F8C-5092-4C30-ADC7-243D884C0B0C}" srcId="{830FBD85-2750-4CB2-BF76-BF12FD39FF17}" destId="{1F270FC5-25B1-4043-905A-3C3991F80206}" srcOrd="2" destOrd="0" parTransId="{57AA8472-044B-44E2-B632-3C2C017CDF8A}" sibTransId="{26C11F6A-AF6C-4BCF-B477-B172E1DB91A6}"/>
    <dgm:cxn modelId="{25569AAE-E035-4B0F-927A-60F19DF76AE5}" type="presOf" srcId="{9BD039B2-29B9-43EB-8A79-D2E73970D0B9}" destId="{E4A7DD3A-3FE6-4F3E-9941-A25130CDC13F}" srcOrd="0" destOrd="1" presId="urn:microsoft.com/office/officeart/2005/8/layout/hList1"/>
    <dgm:cxn modelId="{3BC39AE5-804D-4F50-8B8D-41F352E6C802}" type="presOf" srcId="{CCAFC4EB-820D-4681-B1AD-276A23A0D5F1}" destId="{E2BD9F6D-6596-4A64-BF19-DF9332A724EB}" srcOrd="0" destOrd="0" presId="urn:microsoft.com/office/officeart/2005/8/layout/hList1"/>
    <dgm:cxn modelId="{7866D954-7701-4CC0-9770-396168A44AF9}" type="presOf" srcId="{6F5F43AF-336D-4898-8F07-8647FBB859FB}" destId="{E4A7DD3A-3FE6-4F3E-9941-A25130CDC13F}" srcOrd="0" destOrd="3" presId="urn:microsoft.com/office/officeart/2005/8/layout/hList1"/>
    <dgm:cxn modelId="{59824DAF-236D-4E8F-A82C-AC62106D2226}" srcId="{830FBD85-2750-4CB2-BF76-BF12FD39FF17}" destId="{234DC1CE-6B6E-4170-8B14-A0865233CDBE}" srcOrd="10" destOrd="0" parTransId="{C719673D-34AF-4693-9D05-416DF4FA3D8E}" sibTransId="{7EF6ABC9-4FC8-4D68-A0CA-3D8D8802B364}"/>
    <dgm:cxn modelId="{13BBEFCF-81D8-4E4D-A52C-EBDAB204E58A}" srcId="{830FBD85-2750-4CB2-BF76-BF12FD39FF17}" destId="{CF82BCB6-4AD5-439A-B191-FF959795CEE0}" srcOrd="6" destOrd="0" parTransId="{2D5BC44F-CB66-40EE-B1FB-6AB1B6C72A08}" sibTransId="{42BFA734-BC68-40E3-A60C-965BB06EA104}"/>
    <dgm:cxn modelId="{1013FD0F-97FE-4B5D-AA95-290D75317EE7}" srcId="{830FBD85-2750-4CB2-BF76-BF12FD39FF17}" destId="{6F5F43AF-336D-4898-8F07-8647FBB859FB}" srcOrd="3" destOrd="0" parTransId="{F18A6E3F-D878-4B4D-BAF4-F3CD6DC87E94}" sibTransId="{D3D2010A-E6BF-472A-83A9-88CD75D872FF}"/>
    <dgm:cxn modelId="{4FF542AF-4389-40F9-A0E0-8DF4187B1FD8}" srcId="{830FBD85-2750-4CB2-BF76-BF12FD39FF17}" destId="{C52A3735-CB95-4EE7-90A4-9653E8ACD1F4}" srcOrd="13" destOrd="0" parTransId="{6619EE8F-7D66-44DD-93AE-3CFA5ECAEA7E}" sibTransId="{33ABF46E-C866-4305-AEE1-1DDDD5DD7737}"/>
    <dgm:cxn modelId="{BBB89751-A5F8-4BC6-92B2-DD94013DE5DB}" type="presOf" srcId="{C52A3735-CB95-4EE7-90A4-9653E8ACD1F4}" destId="{E4A7DD3A-3FE6-4F3E-9941-A25130CDC13F}" srcOrd="0" destOrd="13" presId="urn:microsoft.com/office/officeart/2005/8/layout/hList1"/>
    <dgm:cxn modelId="{8F355CE6-0B20-4DBA-BD35-5B4E376017D7}" type="presOf" srcId="{DDC6F04E-9EE5-41C8-9E7F-57EED3E6B256}" destId="{E4A7DD3A-3FE6-4F3E-9941-A25130CDC13F}" srcOrd="0" destOrd="0" presId="urn:microsoft.com/office/officeart/2005/8/layout/hList1"/>
    <dgm:cxn modelId="{47560C44-D5D6-48A2-9E69-90F8FFB8F8B7}" srcId="{830FBD85-2750-4CB2-BF76-BF12FD39FF17}" destId="{CF8BCEE5-310D-490A-90F4-2D3CEB13B83D}" srcOrd="9" destOrd="0" parTransId="{72E75CA8-59FD-402E-AD23-1772ADA3C490}" sibTransId="{4FE06892-307D-4BE6-AE2E-8A272629042C}"/>
    <dgm:cxn modelId="{C23AE764-462D-49DD-926C-D7B61628710E}" srcId="{CCAFC4EB-820D-4681-B1AD-276A23A0D5F1}" destId="{830FBD85-2750-4CB2-BF76-BF12FD39FF17}" srcOrd="0" destOrd="0" parTransId="{C20EB946-85FF-4CCE-B182-9564549686B2}" sibTransId="{A3B2274F-A3AF-40A3-A8A1-438FE76A846F}"/>
    <dgm:cxn modelId="{6745722E-7A7D-4D57-8195-2B9955BF634B}" type="presOf" srcId="{234DC1CE-6B6E-4170-8B14-A0865233CDBE}" destId="{E4A7DD3A-3FE6-4F3E-9941-A25130CDC13F}" srcOrd="0" destOrd="10" presId="urn:microsoft.com/office/officeart/2005/8/layout/hList1"/>
    <dgm:cxn modelId="{32995AA3-5AF9-4E53-BB4A-8355E2C12FCA}" srcId="{830FBD85-2750-4CB2-BF76-BF12FD39FF17}" destId="{33267BEA-D4EB-4089-9E6C-AC20ADF558E9}" srcOrd="7" destOrd="0" parTransId="{2E2651AB-031A-48EA-8B0D-16561F1407E2}" sibTransId="{5AA68803-9E21-47E6-95EC-B5073636E2FF}"/>
    <dgm:cxn modelId="{FC96F926-F57B-4B3B-922A-04A885F0508C}" srcId="{830FBD85-2750-4CB2-BF76-BF12FD39FF17}" destId="{EC9817D3-9D78-4807-B68C-D03873D10930}" srcOrd="8" destOrd="0" parTransId="{4DC96D98-1237-41B0-B299-4B70F4CF1C52}" sibTransId="{C0A0BBF2-195D-41E9-9FD6-110222E385F1}"/>
    <dgm:cxn modelId="{BB53A1E1-6FFD-42C6-9F0F-4BB4671E859D}" srcId="{830FBD85-2750-4CB2-BF76-BF12FD39FF17}" destId="{B37BF397-FC10-4E73-8476-93D339C84D1B}" srcOrd="12" destOrd="0" parTransId="{A8B82998-D10E-4522-9B41-6538DD93F2ED}" sibTransId="{08C7BAA8-9A74-4B04-879B-255DCD36AB38}"/>
    <dgm:cxn modelId="{C92D8B5A-02EB-4264-8D15-6DBE0078AC2C}" type="presOf" srcId="{830FBD85-2750-4CB2-BF76-BF12FD39FF17}" destId="{98DD900E-1C5F-4493-B9CE-2F0404587AAE}" srcOrd="0" destOrd="0" presId="urn:microsoft.com/office/officeart/2005/8/layout/hList1"/>
    <dgm:cxn modelId="{BC5B86A1-6169-4081-927C-F98B75265EC6}" type="presOf" srcId="{33267BEA-D4EB-4089-9E6C-AC20ADF558E9}" destId="{E4A7DD3A-3FE6-4F3E-9941-A25130CDC13F}" srcOrd="0" destOrd="7" presId="urn:microsoft.com/office/officeart/2005/8/layout/hList1"/>
    <dgm:cxn modelId="{302720D8-AC83-4FF1-B5B4-2B174787F71C}" type="presOf" srcId="{E218B4CC-80CF-42B4-86E4-0C986E85826F}" destId="{E4A7DD3A-3FE6-4F3E-9941-A25130CDC13F}" srcOrd="0" destOrd="11" presId="urn:microsoft.com/office/officeart/2005/8/layout/hList1"/>
    <dgm:cxn modelId="{E6E07214-3400-4B94-BD3D-47B494D6CFF2}" srcId="{830FBD85-2750-4CB2-BF76-BF12FD39FF17}" destId="{2E235A92-30B6-456A-85FE-0D54AB249C1B}" srcOrd="5" destOrd="0" parTransId="{DCE8CBE3-34BB-4053-9ED7-BEB4F1CD5A82}" sibTransId="{124ECF92-038C-4AB7-8AD5-3DBC944783C3}"/>
    <dgm:cxn modelId="{90D816CC-8D54-438E-B542-D67023CFD0EE}" type="presOf" srcId="{CF8BCEE5-310D-490A-90F4-2D3CEB13B83D}" destId="{E4A7DD3A-3FE6-4F3E-9941-A25130CDC13F}" srcOrd="0" destOrd="9" presId="urn:microsoft.com/office/officeart/2005/8/layout/hList1"/>
    <dgm:cxn modelId="{8A8BC9BB-6A32-4DA5-99FB-4B33EDC64E22}" type="presOf" srcId="{1F270FC5-25B1-4043-905A-3C3991F80206}" destId="{E4A7DD3A-3FE6-4F3E-9941-A25130CDC13F}" srcOrd="0" destOrd="2" presId="urn:microsoft.com/office/officeart/2005/8/layout/hList1"/>
    <dgm:cxn modelId="{14836C4F-AA3F-4E8D-A477-2296889E8CB8}" srcId="{830FBD85-2750-4CB2-BF76-BF12FD39FF17}" destId="{DDC6F04E-9EE5-41C8-9E7F-57EED3E6B256}" srcOrd="0" destOrd="0" parTransId="{C566289C-95A2-485A-A57D-6FE4E6E0C8E3}" sibTransId="{14873CCE-F964-495C-8CBD-021D88A4D4BB}"/>
    <dgm:cxn modelId="{7578C4BD-772D-4D99-9B3E-04C1340FD3A0}" srcId="{830FBD85-2750-4CB2-BF76-BF12FD39FF17}" destId="{9BD039B2-29B9-43EB-8A79-D2E73970D0B9}" srcOrd="1" destOrd="0" parTransId="{DB40C1A2-EAD7-4BE1-B506-45631C277C12}" sibTransId="{35742DA3-2498-4FD3-A025-2102642AD527}"/>
    <dgm:cxn modelId="{A6F81ACE-C11E-4A06-B662-BF7CD408ED45}" srcId="{830FBD85-2750-4CB2-BF76-BF12FD39FF17}" destId="{E218B4CC-80CF-42B4-86E4-0C986E85826F}" srcOrd="11" destOrd="0" parTransId="{D026DA29-A73A-4BAB-B11A-E54505569458}" sibTransId="{9652038E-6D54-4344-A07C-2120D9BC3960}"/>
    <dgm:cxn modelId="{003BB700-184C-4B92-9C5B-E57A89F44B4E}" type="presParOf" srcId="{E2BD9F6D-6596-4A64-BF19-DF9332A724EB}" destId="{F7CC390F-8480-4205-9C12-6EB320992828}" srcOrd="0" destOrd="0" presId="urn:microsoft.com/office/officeart/2005/8/layout/hList1"/>
    <dgm:cxn modelId="{5EF242AD-43E3-4092-8AC2-A6D2B95A0F3C}" type="presParOf" srcId="{F7CC390F-8480-4205-9C12-6EB320992828}" destId="{98DD900E-1C5F-4493-B9CE-2F0404587AAE}" srcOrd="0" destOrd="0" presId="urn:microsoft.com/office/officeart/2005/8/layout/hList1"/>
    <dgm:cxn modelId="{B4EF94B8-36C3-4E5F-8868-1D738292D940}" type="presParOf" srcId="{F7CC390F-8480-4205-9C12-6EB320992828}" destId="{E4A7DD3A-3FE6-4F3E-9941-A25130CDC13F}" srcOrd="1" destOrd="0" presId="urn:microsoft.com/office/officeart/2005/8/layout/hList1"/>
  </dgm:cxnLst>
  <dgm:bg/>
  <dgm:whole/>
</dgm:dataModel>
</file>

<file path=ppt/diagrams/data15.xml><?xml version="1.0" encoding="utf-8"?>
<dgm:dataModel xmlns:dgm="http://schemas.openxmlformats.org/drawingml/2006/diagram" xmlns:a="http://schemas.openxmlformats.org/drawingml/2006/main">
  <dgm:ptLst>
    <dgm:pt modelId="{167E4834-3AA0-4EFA-B0A9-C43500E80ED8}" type="doc">
      <dgm:prSet loTypeId="urn:microsoft.com/office/officeart/2009/3/layout/StepUpProcess" loCatId="process" qsTypeId="urn:microsoft.com/office/officeart/2005/8/quickstyle/simple2" qsCatId="simple" csTypeId="urn:microsoft.com/office/officeart/2005/8/colors/colorful5" csCatId="colorful" phldr="1"/>
      <dgm:spPr/>
      <dgm:t>
        <a:bodyPr/>
        <a:lstStyle/>
        <a:p>
          <a:endParaRPr lang="ru-RU"/>
        </a:p>
      </dgm:t>
    </dgm:pt>
    <dgm:pt modelId="{15518F46-C6EE-4519-886C-5DA27E34C31A}">
      <dgm:prSet phldrT="[Текст]" custT="1"/>
      <dgm:spPr/>
      <dgm:t>
        <a:bodyPr/>
        <a:lstStyle/>
        <a:p>
          <a:r>
            <a:rPr lang="ru-RU" sz="1200" b="1" dirty="0" smtClean="0">
              <a:solidFill>
                <a:srgbClr val="002060"/>
              </a:solidFill>
              <a:latin typeface="Cambria" pitchFamily="18" charset="0"/>
              <a:ea typeface="Cambria" pitchFamily="18" charset="0"/>
            </a:rPr>
            <a:t>Экологическая лаборатория «</a:t>
          </a:r>
          <a:r>
            <a:rPr lang="ru-RU" sz="1200" b="1" dirty="0" err="1" smtClean="0">
              <a:solidFill>
                <a:srgbClr val="002060"/>
              </a:solidFill>
              <a:latin typeface="Cambria" pitchFamily="18" charset="0"/>
              <a:ea typeface="Cambria" pitchFamily="18" charset="0"/>
            </a:rPr>
            <a:t>Ыллык</a:t>
          </a:r>
          <a:r>
            <a:rPr lang="ru-RU" sz="1200" b="1" dirty="0" smtClean="0">
              <a:solidFill>
                <a:srgbClr val="002060"/>
              </a:solidFill>
              <a:latin typeface="Cambria" pitchFamily="18" charset="0"/>
              <a:ea typeface="Cambria" pitchFamily="18" charset="0"/>
            </a:rPr>
            <a:t>»</a:t>
          </a:r>
          <a:endParaRPr lang="ru-RU" sz="1200" b="1" dirty="0">
            <a:solidFill>
              <a:srgbClr val="002060"/>
            </a:solidFill>
            <a:latin typeface="Cambria" pitchFamily="18" charset="0"/>
            <a:ea typeface="Cambria" pitchFamily="18" charset="0"/>
          </a:endParaRPr>
        </a:p>
      </dgm:t>
    </dgm:pt>
    <dgm:pt modelId="{1C45C521-7395-4847-8D68-10184E581DC7}" type="parTrans" cxnId="{FEAEA00A-6EAE-4344-88F3-70C0163A5EA8}">
      <dgm:prSet/>
      <dgm:spPr/>
      <dgm:t>
        <a:bodyPr/>
        <a:lstStyle/>
        <a:p>
          <a:endParaRPr lang="ru-RU"/>
        </a:p>
      </dgm:t>
    </dgm:pt>
    <dgm:pt modelId="{0C37AA67-67BF-4456-9B81-6A582CF31478}" type="sibTrans" cxnId="{FEAEA00A-6EAE-4344-88F3-70C0163A5EA8}">
      <dgm:prSet/>
      <dgm:spPr/>
      <dgm:t>
        <a:bodyPr/>
        <a:lstStyle/>
        <a:p>
          <a:endParaRPr lang="ru-RU"/>
        </a:p>
      </dgm:t>
    </dgm:pt>
    <dgm:pt modelId="{C663486B-1773-4077-A1A9-0FE8F47BD8F1}">
      <dgm:prSet phldrT="[Текст]" custT="1"/>
      <dgm:spPr/>
      <dgm:t>
        <a:bodyPr/>
        <a:lstStyle/>
        <a:p>
          <a:pPr algn="ctr"/>
          <a:r>
            <a:rPr lang="ru-RU" sz="1400" b="1" dirty="0" smtClean="0">
              <a:solidFill>
                <a:srgbClr val="002060"/>
              </a:solidFill>
              <a:latin typeface="Cambria" pitchFamily="18" charset="0"/>
              <a:ea typeface="Cambria" pitchFamily="18" charset="0"/>
            </a:rPr>
            <a:t>Исследовательская лаборатория «</a:t>
          </a:r>
          <a:r>
            <a:rPr lang="ru-RU" sz="1400" b="1" dirty="0" err="1" smtClean="0">
              <a:solidFill>
                <a:srgbClr val="002060"/>
              </a:solidFill>
              <a:latin typeface="Cambria" pitchFamily="18" charset="0"/>
              <a:ea typeface="Cambria" pitchFamily="18" charset="0"/>
            </a:rPr>
            <a:t>Силис</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dgm:t>
    </dgm:pt>
    <dgm:pt modelId="{AAC92256-5C47-4452-BB27-6189C5B6E4D8}" type="parTrans" cxnId="{79D27D7C-4023-42F0-A940-0677A5DC3E54}">
      <dgm:prSet/>
      <dgm:spPr/>
      <dgm:t>
        <a:bodyPr/>
        <a:lstStyle/>
        <a:p>
          <a:endParaRPr lang="ru-RU"/>
        </a:p>
      </dgm:t>
    </dgm:pt>
    <dgm:pt modelId="{02E3281F-D52C-4A0E-B84F-67A4E7DE5D65}" type="sibTrans" cxnId="{79D27D7C-4023-42F0-A940-0677A5DC3E54}">
      <dgm:prSet/>
      <dgm:spPr/>
      <dgm:t>
        <a:bodyPr/>
        <a:lstStyle/>
        <a:p>
          <a:endParaRPr lang="ru-RU"/>
        </a:p>
      </dgm:t>
    </dgm:pt>
    <dgm:pt modelId="{E8CB09CA-C7BA-47A0-95E0-DB3C9E00599A}">
      <dgm:prSet phldrT="[Текст]" custT="1"/>
      <dgm:spPr/>
      <dgm:t>
        <a:bodyPr/>
        <a:lstStyle/>
        <a:p>
          <a:pPr algn="ctr"/>
          <a:r>
            <a:rPr lang="ru-RU" sz="1200" b="1" dirty="0" smtClean="0">
              <a:solidFill>
                <a:srgbClr val="002060"/>
              </a:solidFill>
              <a:latin typeface="Cambria" pitchFamily="18" charset="0"/>
              <a:ea typeface="Cambria" pitchFamily="18" charset="0"/>
            </a:rPr>
            <a:t>Информационная лаборатория «Комната цифровой грамотности»</a:t>
          </a:r>
          <a:endParaRPr lang="ru-RU" sz="1200" b="1" dirty="0">
            <a:solidFill>
              <a:srgbClr val="002060"/>
            </a:solidFill>
            <a:latin typeface="Cambria" pitchFamily="18" charset="0"/>
            <a:ea typeface="Cambria" pitchFamily="18" charset="0"/>
          </a:endParaRPr>
        </a:p>
      </dgm:t>
    </dgm:pt>
    <dgm:pt modelId="{00DF678B-29A2-4022-8754-BD13C23874EE}" type="parTrans" cxnId="{35992095-44BA-4B9A-A40C-8F57B615D634}">
      <dgm:prSet/>
      <dgm:spPr/>
      <dgm:t>
        <a:bodyPr/>
        <a:lstStyle/>
        <a:p>
          <a:endParaRPr lang="ru-RU"/>
        </a:p>
      </dgm:t>
    </dgm:pt>
    <dgm:pt modelId="{A2DD46DC-00C6-42AB-B079-1D2A7ACCF7BB}" type="sibTrans" cxnId="{35992095-44BA-4B9A-A40C-8F57B615D634}">
      <dgm:prSet/>
      <dgm:spPr/>
      <dgm:t>
        <a:bodyPr/>
        <a:lstStyle/>
        <a:p>
          <a:endParaRPr lang="ru-RU"/>
        </a:p>
      </dgm:t>
    </dgm:pt>
    <dgm:pt modelId="{D03B9597-0960-4A28-B9EE-D3EF940D0EB4}">
      <dgm:prSet phldrT="[Текст]" custT="1"/>
      <dgm:spPr/>
      <dgm:t>
        <a:bodyPr/>
        <a:lstStyle/>
        <a:p>
          <a:r>
            <a:rPr lang="ru-RU" sz="1400" b="1" dirty="0" smtClean="0">
              <a:solidFill>
                <a:srgbClr val="002060"/>
              </a:solidFill>
              <a:latin typeface="Cambria" pitchFamily="18" charset="0"/>
              <a:ea typeface="Cambria" pitchFamily="18" charset="0"/>
            </a:rPr>
            <a:t>Правовая лаборатория «</a:t>
          </a:r>
          <a:r>
            <a:rPr lang="ru-RU" sz="1400" b="1" dirty="0" err="1" smtClean="0">
              <a:solidFill>
                <a:srgbClr val="002060"/>
              </a:solidFill>
              <a:latin typeface="Cambria" pitchFamily="18" charset="0"/>
              <a:ea typeface="Cambria" pitchFamily="18" charset="0"/>
            </a:rPr>
            <a:t>Куйах</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dgm:t>
    </dgm:pt>
    <dgm:pt modelId="{B02E336A-2D33-4371-805D-522193401F9D}" type="parTrans" cxnId="{4792923F-3604-44CE-B85E-ADCD2F6D843D}">
      <dgm:prSet/>
      <dgm:spPr/>
      <dgm:t>
        <a:bodyPr/>
        <a:lstStyle/>
        <a:p>
          <a:endParaRPr lang="ru-RU"/>
        </a:p>
      </dgm:t>
    </dgm:pt>
    <dgm:pt modelId="{F871FE84-9EB2-4EE8-95A4-F287E8C18398}" type="sibTrans" cxnId="{4792923F-3604-44CE-B85E-ADCD2F6D843D}">
      <dgm:prSet/>
      <dgm:spPr/>
      <dgm:t>
        <a:bodyPr/>
        <a:lstStyle/>
        <a:p>
          <a:endParaRPr lang="ru-RU"/>
        </a:p>
      </dgm:t>
    </dgm:pt>
    <dgm:pt modelId="{7A883C88-7D11-469B-8254-2279743E2A1C}">
      <dgm:prSet phldrT="[Текст]" custT="1"/>
      <dgm:spPr/>
      <dgm:t>
        <a:bodyPr/>
        <a:lstStyle/>
        <a:p>
          <a:r>
            <a:rPr lang="ru-RU" sz="1400" b="1" dirty="0" smtClean="0">
              <a:solidFill>
                <a:srgbClr val="002060"/>
              </a:solidFill>
              <a:latin typeface="Cambria" pitchFamily="18" charset="0"/>
              <a:ea typeface="Cambria" pitchFamily="18" charset="0"/>
            </a:rPr>
            <a:t>Финансовая лаборатория «</a:t>
          </a:r>
          <a:r>
            <a:rPr lang="ru-RU" sz="1400" b="1" dirty="0" err="1" smtClean="0">
              <a:solidFill>
                <a:srgbClr val="002060"/>
              </a:solidFill>
              <a:latin typeface="Cambria" pitchFamily="18" charset="0"/>
              <a:ea typeface="Cambria" pitchFamily="18" charset="0"/>
            </a:rPr>
            <a:t>Байылыат</a:t>
          </a:r>
          <a:r>
            <a:rPr lang="ru-RU" sz="1300" dirty="0" smtClean="0"/>
            <a:t>»</a:t>
          </a:r>
          <a:endParaRPr lang="ru-RU" sz="1300" dirty="0"/>
        </a:p>
      </dgm:t>
    </dgm:pt>
    <dgm:pt modelId="{5BC3F950-11DA-4DAF-A706-2C837D4C1171}" type="parTrans" cxnId="{F15F5A08-B53E-4E73-83DE-4149FF0B80C9}">
      <dgm:prSet/>
      <dgm:spPr/>
      <dgm:t>
        <a:bodyPr/>
        <a:lstStyle/>
        <a:p>
          <a:endParaRPr lang="ru-RU"/>
        </a:p>
      </dgm:t>
    </dgm:pt>
    <dgm:pt modelId="{2A7D5782-8178-4E0B-812C-C451DBB6AEF8}" type="sibTrans" cxnId="{F15F5A08-B53E-4E73-83DE-4149FF0B80C9}">
      <dgm:prSet/>
      <dgm:spPr/>
      <dgm:t>
        <a:bodyPr/>
        <a:lstStyle/>
        <a:p>
          <a:endParaRPr lang="ru-RU"/>
        </a:p>
      </dgm:t>
    </dgm:pt>
    <dgm:pt modelId="{D26082C3-EB1B-404C-87D1-7C4E6F7952FF}">
      <dgm:prSet phldrT="[Текст]"/>
      <dgm:spPr/>
      <dgm:t>
        <a:bodyPr/>
        <a:lstStyle/>
        <a:p>
          <a:endParaRPr lang="ru-RU" dirty="0"/>
        </a:p>
      </dgm:t>
    </dgm:pt>
    <dgm:pt modelId="{2DA97616-6E32-408C-A1AD-511D2D0BB493}" type="parTrans" cxnId="{3038C5E0-539F-4D8C-A459-71AB2F762B91}">
      <dgm:prSet/>
      <dgm:spPr/>
      <dgm:t>
        <a:bodyPr/>
        <a:lstStyle/>
        <a:p>
          <a:endParaRPr lang="ru-RU"/>
        </a:p>
      </dgm:t>
    </dgm:pt>
    <dgm:pt modelId="{D0B74F0B-5036-4995-90EF-FC15AC692C75}" type="sibTrans" cxnId="{3038C5E0-539F-4D8C-A459-71AB2F762B91}">
      <dgm:prSet/>
      <dgm:spPr/>
      <dgm:t>
        <a:bodyPr/>
        <a:lstStyle/>
        <a:p>
          <a:endParaRPr lang="ru-RU"/>
        </a:p>
      </dgm:t>
    </dgm:pt>
    <dgm:pt modelId="{8AEB5F8B-BD80-4499-9E04-BEAF145BBE82}" type="pres">
      <dgm:prSet presAssocID="{167E4834-3AA0-4EFA-B0A9-C43500E80ED8}" presName="rootnode" presStyleCnt="0">
        <dgm:presLayoutVars>
          <dgm:chMax/>
          <dgm:chPref/>
          <dgm:dir/>
          <dgm:animLvl val="lvl"/>
        </dgm:presLayoutVars>
      </dgm:prSet>
      <dgm:spPr/>
      <dgm:t>
        <a:bodyPr/>
        <a:lstStyle/>
        <a:p>
          <a:endParaRPr lang="ru-RU"/>
        </a:p>
      </dgm:t>
    </dgm:pt>
    <dgm:pt modelId="{353E0770-95DD-450E-B096-432AB5F4F5E7}" type="pres">
      <dgm:prSet presAssocID="{15518F46-C6EE-4519-886C-5DA27E34C31A}" presName="composite" presStyleCnt="0"/>
      <dgm:spPr/>
      <dgm:t>
        <a:bodyPr/>
        <a:lstStyle/>
        <a:p>
          <a:endParaRPr lang="ru-RU"/>
        </a:p>
      </dgm:t>
    </dgm:pt>
    <dgm:pt modelId="{BFB97758-62FA-4837-9D02-411FB87336C5}" type="pres">
      <dgm:prSet presAssocID="{15518F46-C6EE-4519-886C-5DA27E34C31A}" presName="LShape" presStyleLbl="alignNode1" presStyleIdx="0" presStyleCnt="11" custLinFactY="87547" custLinFactNeighborX="-247" custLinFactNeighborY="100000"/>
      <dgm:spPr/>
      <dgm:t>
        <a:bodyPr/>
        <a:lstStyle/>
        <a:p>
          <a:endParaRPr lang="ru-RU"/>
        </a:p>
      </dgm:t>
    </dgm:pt>
    <dgm:pt modelId="{F9A99E52-94C0-4873-99CC-3552033527A5}" type="pres">
      <dgm:prSet presAssocID="{15518F46-C6EE-4519-886C-5DA27E34C31A}" presName="ParentText" presStyleLbl="revTx" presStyleIdx="0" presStyleCnt="6" custScaleY="47123" custLinFactNeighborX="-4606" custLinFactNeighborY="29610">
        <dgm:presLayoutVars>
          <dgm:chMax val="0"/>
          <dgm:chPref val="0"/>
          <dgm:bulletEnabled val="1"/>
        </dgm:presLayoutVars>
      </dgm:prSet>
      <dgm:spPr/>
      <dgm:t>
        <a:bodyPr/>
        <a:lstStyle/>
        <a:p>
          <a:endParaRPr lang="ru-RU"/>
        </a:p>
      </dgm:t>
    </dgm:pt>
    <dgm:pt modelId="{22B65A89-244E-4471-9370-F72EB790C8B7}" type="pres">
      <dgm:prSet presAssocID="{15518F46-C6EE-4519-886C-5DA27E34C31A}" presName="Triangle" presStyleLbl="alignNode1" presStyleIdx="1" presStyleCnt="11" custLinFactY="700000" custLinFactNeighborX="42812" custLinFactNeighborY="760416"/>
      <dgm:spPr/>
      <dgm:t>
        <a:bodyPr/>
        <a:lstStyle/>
        <a:p>
          <a:endParaRPr lang="ru-RU"/>
        </a:p>
      </dgm:t>
    </dgm:pt>
    <dgm:pt modelId="{53B29D7F-AC47-466B-8170-9EDAD634FC6E}" type="pres">
      <dgm:prSet presAssocID="{0C37AA67-67BF-4456-9B81-6A582CF31478}" presName="sibTrans" presStyleCnt="0"/>
      <dgm:spPr/>
      <dgm:t>
        <a:bodyPr/>
        <a:lstStyle/>
        <a:p>
          <a:endParaRPr lang="ru-RU"/>
        </a:p>
      </dgm:t>
    </dgm:pt>
    <dgm:pt modelId="{5E83F001-5B96-49AD-A4E1-7E197040019B}" type="pres">
      <dgm:prSet presAssocID="{0C37AA67-67BF-4456-9B81-6A582CF31478}" presName="space" presStyleCnt="0"/>
      <dgm:spPr/>
      <dgm:t>
        <a:bodyPr/>
        <a:lstStyle/>
        <a:p>
          <a:endParaRPr lang="ru-RU"/>
        </a:p>
      </dgm:t>
    </dgm:pt>
    <dgm:pt modelId="{49E6C169-D0C8-4022-9397-C3B3B2546B23}" type="pres">
      <dgm:prSet presAssocID="{C663486B-1773-4077-A1A9-0FE8F47BD8F1}" presName="composite" presStyleCnt="0"/>
      <dgm:spPr/>
      <dgm:t>
        <a:bodyPr/>
        <a:lstStyle/>
        <a:p>
          <a:endParaRPr lang="ru-RU"/>
        </a:p>
      </dgm:t>
    </dgm:pt>
    <dgm:pt modelId="{4964B8E9-D0FE-48C6-AAD0-80B90CA46387}" type="pres">
      <dgm:prSet presAssocID="{C663486B-1773-4077-A1A9-0FE8F47BD8F1}" presName="LShape" presStyleLbl="alignNode1" presStyleIdx="2" presStyleCnt="11" custLinFactY="12268" custLinFactNeighborX="-4063" custLinFactNeighborY="100000"/>
      <dgm:spPr/>
      <dgm:t>
        <a:bodyPr/>
        <a:lstStyle/>
        <a:p>
          <a:endParaRPr lang="ru-RU"/>
        </a:p>
      </dgm:t>
    </dgm:pt>
    <dgm:pt modelId="{3388C2F8-D7FD-42EA-834B-9ABF0CE3887E}" type="pres">
      <dgm:prSet presAssocID="{C663486B-1773-4077-A1A9-0FE8F47BD8F1}" presName="ParentText" presStyleLbl="revTx" presStyleIdx="1" presStyleCnt="6" custScaleX="119266" custScaleY="69427" custLinFactNeighborX="-23577" custLinFactNeighborY="-24059">
        <dgm:presLayoutVars>
          <dgm:chMax val="0"/>
          <dgm:chPref val="0"/>
          <dgm:bulletEnabled val="1"/>
        </dgm:presLayoutVars>
      </dgm:prSet>
      <dgm:spPr/>
      <dgm:t>
        <a:bodyPr/>
        <a:lstStyle/>
        <a:p>
          <a:endParaRPr lang="ru-RU"/>
        </a:p>
      </dgm:t>
    </dgm:pt>
    <dgm:pt modelId="{6E91E464-75B6-496B-843F-43C3F8A250BE}" type="pres">
      <dgm:prSet presAssocID="{C663486B-1773-4077-A1A9-0FE8F47BD8F1}" presName="Triangle" presStyleLbl="alignNode1" presStyleIdx="3" presStyleCnt="11" custLinFactY="700000" custLinFactNeighborX="56010" custLinFactNeighborY="701341"/>
      <dgm:spPr/>
      <dgm:t>
        <a:bodyPr/>
        <a:lstStyle/>
        <a:p>
          <a:endParaRPr lang="ru-RU"/>
        </a:p>
      </dgm:t>
    </dgm:pt>
    <dgm:pt modelId="{1DFEBACF-4568-4CF5-9A4E-4670DCDE8B3F}" type="pres">
      <dgm:prSet presAssocID="{02E3281F-D52C-4A0E-B84F-67A4E7DE5D65}" presName="sibTrans" presStyleCnt="0"/>
      <dgm:spPr/>
      <dgm:t>
        <a:bodyPr/>
        <a:lstStyle/>
        <a:p>
          <a:endParaRPr lang="ru-RU"/>
        </a:p>
      </dgm:t>
    </dgm:pt>
    <dgm:pt modelId="{E4B902B0-27F7-4E91-8913-6510A74B7875}" type="pres">
      <dgm:prSet presAssocID="{02E3281F-D52C-4A0E-B84F-67A4E7DE5D65}" presName="space" presStyleCnt="0"/>
      <dgm:spPr/>
      <dgm:t>
        <a:bodyPr/>
        <a:lstStyle/>
        <a:p>
          <a:endParaRPr lang="ru-RU"/>
        </a:p>
      </dgm:t>
    </dgm:pt>
    <dgm:pt modelId="{785B1C9D-8A2E-4E17-B2B4-195F33651B2C}" type="pres">
      <dgm:prSet presAssocID="{E8CB09CA-C7BA-47A0-95E0-DB3C9E00599A}" presName="composite" presStyleCnt="0"/>
      <dgm:spPr/>
      <dgm:t>
        <a:bodyPr/>
        <a:lstStyle/>
        <a:p>
          <a:endParaRPr lang="ru-RU"/>
        </a:p>
      </dgm:t>
    </dgm:pt>
    <dgm:pt modelId="{63F6F7F0-4BE8-41B7-8770-4CD5F949767C}" type="pres">
      <dgm:prSet presAssocID="{E8CB09CA-C7BA-47A0-95E0-DB3C9E00599A}" presName="LShape" presStyleLbl="alignNode1" presStyleIdx="4" presStyleCnt="11" custLinFactNeighborX="-5700" custLinFactNeighborY="36989"/>
      <dgm:spPr/>
      <dgm:t>
        <a:bodyPr/>
        <a:lstStyle/>
        <a:p>
          <a:endParaRPr lang="ru-RU"/>
        </a:p>
      </dgm:t>
    </dgm:pt>
    <dgm:pt modelId="{C9EBD943-9883-4D34-9796-C17F28EF178C}" type="pres">
      <dgm:prSet presAssocID="{E8CB09CA-C7BA-47A0-95E0-DB3C9E00599A}" presName="ParentText" presStyleLbl="revTx" presStyleIdx="2" presStyleCnt="6" custScaleX="114006" custScaleY="98709" custLinFactNeighborX="-7902" custLinFactNeighborY="-83675">
        <dgm:presLayoutVars>
          <dgm:chMax val="0"/>
          <dgm:chPref val="0"/>
          <dgm:bulletEnabled val="1"/>
        </dgm:presLayoutVars>
      </dgm:prSet>
      <dgm:spPr/>
      <dgm:t>
        <a:bodyPr/>
        <a:lstStyle/>
        <a:p>
          <a:endParaRPr lang="ru-RU"/>
        </a:p>
      </dgm:t>
    </dgm:pt>
    <dgm:pt modelId="{88ED963A-EDA3-402A-9D93-35E80DA1CAD4}" type="pres">
      <dgm:prSet presAssocID="{E8CB09CA-C7BA-47A0-95E0-DB3C9E00599A}" presName="Triangle" presStyleLbl="alignNode1" presStyleIdx="5" presStyleCnt="11" custLinFactY="602940" custLinFactNeighborX="-20842" custLinFactNeighborY="700000"/>
      <dgm:spPr/>
      <dgm:t>
        <a:bodyPr/>
        <a:lstStyle/>
        <a:p>
          <a:endParaRPr lang="ru-RU"/>
        </a:p>
      </dgm:t>
    </dgm:pt>
    <dgm:pt modelId="{94E583E5-0F00-4533-A144-5D37F2F3E276}" type="pres">
      <dgm:prSet presAssocID="{A2DD46DC-00C6-42AB-B079-1D2A7ACCF7BB}" presName="sibTrans" presStyleCnt="0"/>
      <dgm:spPr/>
      <dgm:t>
        <a:bodyPr/>
        <a:lstStyle/>
        <a:p>
          <a:endParaRPr lang="ru-RU"/>
        </a:p>
      </dgm:t>
    </dgm:pt>
    <dgm:pt modelId="{C6020778-94D4-41BB-9744-0ADBDA69B236}" type="pres">
      <dgm:prSet presAssocID="{A2DD46DC-00C6-42AB-B079-1D2A7ACCF7BB}" presName="space" presStyleCnt="0"/>
      <dgm:spPr/>
      <dgm:t>
        <a:bodyPr/>
        <a:lstStyle/>
        <a:p>
          <a:endParaRPr lang="ru-RU"/>
        </a:p>
      </dgm:t>
    </dgm:pt>
    <dgm:pt modelId="{3417A020-41B0-4FE0-A67A-7D14FCBF4B5F}" type="pres">
      <dgm:prSet presAssocID="{7A883C88-7D11-469B-8254-2279743E2A1C}" presName="composite" presStyleCnt="0"/>
      <dgm:spPr/>
      <dgm:t>
        <a:bodyPr/>
        <a:lstStyle/>
        <a:p>
          <a:endParaRPr lang="ru-RU"/>
        </a:p>
      </dgm:t>
    </dgm:pt>
    <dgm:pt modelId="{44713540-C584-4C92-93A6-2FB354CC05D9}" type="pres">
      <dgm:prSet presAssocID="{7A883C88-7D11-469B-8254-2279743E2A1C}" presName="LShape" presStyleLbl="alignNode1" presStyleIdx="6" presStyleCnt="11" custLinFactNeighborX="-5160" custLinFactNeighborY="-34268"/>
      <dgm:spPr/>
      <dgm:t>
        <a:bodyPr/>
        <a:lstStyle/>
        <a:p>
          <a:endParaRPr lang="ru-RU"/>
        </a:p>
      </dgm:t>
    </dgm:pt>
    <dgm:pt modelId="{C82BBDBC-4EF6-42F6-B4CD-991568B58CDD}" type="pres">
      <dgm:prSet presAssocID="{7A883C88-7D11-469B-8254-2279743E2A1C}" presName="ParentText" presStyleLbl="revTx" presStyleIdx="3" presStyleCnt="6" custScaleX="113402" custScaleY="127607" custLinFactNeighborX="-16704" custLinFactNeighborY="-99597">
        <dgm:presLayoutVars>
          <dgm:chMax val="0"/>
          <dgm:chPref val="0"/>
          <dgm:bulletEnabled val="1"/>
        </dgm:presLayoutVars>
      </dgm:prSet>
      <dgm:spPr/>
      <dgm:t>
        <a:bodyPr/>
        <a:lstStyle/>
        <a:p>
          <a:endParaRPr lang="ru-RU"/>
        </a:p>
      </dgm:t>
    </dgm:pt>
    <dgm:pt modelId="{E4704257-4738-4715-8AA9-A7881D0F8299}" type="pres">
      <dgm:prSet presAssocID="{7A883C88-7D11-469B-8254-2279743E2A1C}" presName="Triangle" presStyleLbl="alignNode1" presStyleIdx="7" presStyleCnt="11" custLinFactY="632083" custLinFactNeighborX="-31625" custLinFactNeighborY="700000"/>
      <dgm:spPr/>
      <dgm:t>
        <a:bodyPr/>
        <a:lstStyle/>
        <a:p>
          <a:endParaRPr lang="ru-RU"/>
        </a:p>
      </dgm:t>
    </dgm:pt>
    <dgm:pt modelId="{F032216C-80DC-4EA8-881D-387BBBACFEF1}" type="pres">
      <dgm:prSet presAssocID="{2A7D5782-8178-4E0B-812C-C451DBB6AEF8}" presName="sibTrans" presStyleCnt="0"/>
      <dgm:spPr/>
      <dgm:t>
        <a:bodyPr/>
        <a:lstStyle/>
        <a:p>
          <a:endParaRPr lang="ru-RU"/>
        </a:p>
      </dgm:t>
    </dgm:pt>
    <dgm:pt modelId="{7CE05124-CB2C-4045-890A-9FF75E9F7967}" type="pres">
      <dgm:prSet presAssocID="{2A7D5782-8178-4E0B-812C-C451DBB6AEF8}" presName="space" presStyleCnt="0"/>
      <dgm:spPr/>
      <dgm:t>
        <a:bodyPr/>
        <a:lstStyle/>
        <a:p>
          <a:endParaRPr lang="ru-RU"/>
        </a:p>
      </dgm:t>
    </dgm:pt>
    <dgm:pt modelId="{CA8E28BE-5028-45DD-8649-FB275628D21E}" type="pres">
      <dgm:prSet presAssocID="{D26082C3-EB1B-404C-87D1-7C4E6F7952FF}" presName="composite" presStyleCnt="0"/>
      <dgm:spPr/>
      <dgm:t>
        <a:bodyPr/>
        <a:lstStyle/>
        <a:p>
          <a:endParaRPr lang="ru-RU"/>
        </a:p>
      </dgm:t>
    </dgm:pt>
    <dgm:pt modelId="{37F92E03-E57B-41BC-AFBA-4DBE0ED36575}" type="pres">
      <dgm:prSet presAssocID="{D26082C3-EB1B-404C-87D1-7C4E6F7952FF}" presName="LShape" presStyleLbl="alignNode1" presStyleIdx="8" presStyleCnt="11" custLinFactNeighborX="-6798" custLinFactNeighborY="-69285"/>
      <dgm:spPr/>
      <dgm:t>
        <a:bodyPr/>
        <a:lstStyle/>
        <a:p>
          <a:endParaRPr lang="ru-RU"/>
        </a:p>
      </dgm:t>
    </dgm:pt>
    <dgm:pt modelId="{FDF3F812-71A1-45D5-95E7-A618B64B71F9}" type="pres">
      <dgm:prSet presAssocID="{D26082C3-EB1B-404C-87D1-7C4E6F7952FF}" presName="ParentText" presStyleLbl="revTx" presStyleIdx="4" presStyleCnt="6" custLinFactNeighborX="-5100" custLinFactNeighborY="12501">
        <dgm:presLayoutVars>
          <dgm:chMax val="0"/>
          <dgm:chPref val="0"/>
          <dgm:bulletEnabled val="1"/>
        </dgm:presLayoutVars>
      </dgm:prSet>
      <dgm:spPr/>
      <dgm:t>
        <a:bodyPr/>
        <a:lstStyle/>
        <a:p>
          <a:endParaRPr lang="ru-RU"/>
        </a:p>
      </dgm:t>
    </dgm:pt>
    <dgm:pt modelId="{B790343C-FA7F-452A-A88F-14B05A6AC77F}" type="pres">
      <dgm:prSet presAssocID="{D26082C3-EB1B-404C-87D1-7C4E6F7952FF}" presName="Triangle" presStyleLbl="alignNode1" presStyleIdx="9" presStyleCnt="11" custLinFactY="334215" custLinFactNeighborX="4680" custLinFactNeighborY="400000"/>
      <dgm:spPr/>
      <dgm:t>
        <a:bodyPr/>
        <a:lstStyle/>
        <a:p>
          <a:endParaRPr lang="ru-RU"/>
        </a:p>
      </dgm:t>
    </dgm:pt>
    <dgm:pt modelId="{878D2653-2877-4586-BCB8-F19F36CD2091}" type="pres">
      <dgm:prSet presAssocID="{D0B74F0B-5036-4995-90EF-FC15AC692C75}" presName="sibTrans" presStyleCnt="0"/>
      <dgm:spPr/>
      <dgm:t>
        <a:bodyPr/>
        <a:lstStyle/>
        <a:p>
          <a:endParaRPr lang="ru-RU"/>
        </a:p>
      </dgm:t>
    </dgm:pt>
    <dgm:pt modelId="{F1D47EA4-EC88-430D-A2A2-CFD97FA7D619}" type="pres">
      <dgm:prSet presAssocID="{D0B74F0B-5036-4995-90EF-FC15AC692C75}" presName="space" presStyleCnt="0"/>
      <dgm:spPr/>
      <dgm:t>
        <a:bodyPr/>
        <a:lstStyle/>
        <a:p>
          <a:endParaRPr lang="ru-RU"/>
        </a:p>
      </dgm:t>
    </dgm:pt>
    <dgm:pt modelId="{CFF76415-B54F-4F7D-A77C-0AD7EA4E3CEB}" type="pres">
      <dgm:prSet presAssocID="{D03B9597-0960-4A28-B9EE-D3EF940D0EB4}" presName="composite" presStyleCnt="0"/>
      <dgm:spPr/>
      <dgm:t>
        <a:bodyPr/>
        <a:lstStyle/>
        <a:p>
          <a:endParaRPr lang="ru-RU"/>
        </a:p>
      </dgm:t>
    </dgm:pt>
    <dgm:pt modelId="{963E8DA4-E9D3-490C-9E67-BF54DB2757D3}" type="pres">
      <dgm:prSet presAssocID="{D03B9597-0960-4A28-B9EE-D3EF940D0EB4}" presName="LShape" presStyleLbl="alignNode1" presStyleIdx="10" presStyleCnt="11" custLinFactY="-16766" custLinFactNeighborX="-8436" custLinFactNeighborY="-100000"/>
      <dgm:spPr/>
      <dgm:t>
        <a:bodyPr/>
        <a:lstStyle/>
        <a:p>
          <a:endParaRPr lang="ru-RU"/>
        </a:p>
      </dgm:t>
    </dgm:pt>
    <dgm:pt modelId="{3718600A-2A19-4757-87ED-2F1D4E9337F4}" type="pres">
      <dgm:prSet presAssocID="{D03B9597-0960-4A28-B9EE-D3EF940D0EB4}" presName="ParentText" presStyleLbl="revTx" presStyleIdx="5" presStyleCnt="6" custScaleY="75202" custLinFactX="-32143" custLinFactY="-43244" custLinFactNeighborX="-100000" custLinFactNeighborY="-100000">
        <dgm:presLayoutVars>
          <dgm:chMax val="0"/>
          <dgm:chPref val="0"/>
          <dgm:bulletEnabled val="1"/>
        </dgm:presLayoutVars>
      </dgm:prSet>
      <dgm:spPr/>
      <dgm:t>
        <a:bodyPr/>
        <a:lstStyle/>
        <a:p>
          <a:endParaRPr lang="ru-RU"/>
        </a:p>
      </dgm:t>
    </dgm:pt>
  </dgm:ptLst>
  <dgm:cxnLst>
    <dgm:cxn modelId="{78307CCB-5340-4D26-86B2-30592B1C10B9}" type="presOf" srcId="{D03B9597-0960-4A28-B9EE-D3EF940D0EB4}" destId="{3718600A-2A19-4757-87ED-2F1D4E9337F4}" srcOrd="0" destOrd="0" presId="urn:microsoft.com/office/officeart/2009/3/layout/StepUpProcess"/>
    <dgm:cxn modelId="{35992095-44BA-4B9A-A40C-8F57B615D634}" srcId="{167E4834-3AA0-4EFA-B0A9-C43500E80ED8}" destId="{E8CB09CA-C7BA-47A0-95E0-DB3C9E00599A}" srcOrd="2" destOrd="0" parTransId="{00DF678B-29A2-4022-8754-BD13C23874EE}" sibTransId="{A2DD46DC-00C6-42AB-B079-1D2A7ACCF7BB}"/>
    <dgm:cxn modelId="{277DA5AC-5C27-45F7-89A9-C61EBDEAD302}" type="presOf" srcId="{D26082C3-EB1B-404C-87D1-7C4E6F7952FF}" destId="{FDF3F812-71A1-45D5-95E7-A618B64B71F9}" srcOrd="0" destOrd="0" presId="urn:microsoft.com/office/officeart/2009/3/layout/StepUpProcess"/>
    <dgm:cxn modelId="{AF84F77E-48CA-4E94-B214-F1645D08BAF4}" type="presOf" srcId="{7A883C88-7D11-469B-8254-2279743E2A1C}" destId="{C82BBDBC-4EF6-42F6-B4CD-991568B58CDD}" srcOrd="0" destOrd="0" presId="urn:microsoft.com/office/officeart/2009/3/layout/StepUpProcess"/>
    <dgm:cxn modelId="{2CAC5FEE-5CBF-4661-A37A-550548806D10}" type="presOf" srcId="{E8CB09CA-C7BA-47A0-95E0-DB3C9E00599A}" destId="{C9EBD943-9883-4D34-9796-C17F28EF178C}" srcOrd="0" destOrd="0" presId="urn:microsoft.com/office/officeart/2009/3/layout/StepUpProcess"/>
    <dgm:cxn modelId="{FEAEA00A-6EAE-4344-88F3-70C0163A5EA8}" srcId="{167E4834-3AA0-4EFA-B0A9-C43500E80ED8}" destId="{15518F46-C6EE-4519-886C-5DA27E34C31A}" srcOrd="0" destOrd="0" parTransId="{1C45C521-7395-4847-8D68-10184E581DC7}" sibTransId="{0C37AA67-67BF-4456-9B81-6A582CF31478}"/>
    <dgm:cxn modelId="{8E73CDA0-4008-4F90-8A25-73D4374559C8}" type="presOf" srcId="{15518F46-C6EE-4519-886C-5DA27E34C31A}" destId="{F9A99E52-94C0-4873-99CC-3552033527A5}" srcOrd="0" destOrd="0" presId="urn:microsoft.com/office/officeart/2009/3/layout/StepUpProcess"/>
    <dgm:cxn modelId="{3038C5E0-539F-4D8C-A459-71AB2F762B91}" srcId="{167E4834-3AA0-4EFA-B0A9-C43500E80ED8}" destId="{D26082C3-EB1B-404C-87D1-7C4E6F7952FF}" srcOrd="4" destOrd="0" parTransId="{2DA97616-6E32-408C-A1AD-511D2D0BB493}" sibTransId="{D0B74F0B-5036-4995-90EF-FC15AC692C75}"/>
    <dgm:cxn modelId="{13E55276-E66C-46EB-BD71-6CC5D83E530F}" type="presOf" srcId="{C663486B-1773-4077-A1A9-0FE8F47BD8F1}" destId="{3388C2F8-D7FD-42EA-834B-9ABF0CE3887E}" srcOrd="0" destOrd="0" presId="urn:microsoft.com/office/officeart/2009/3/layout/StepUpProcess"/>
    <dgm:cxn modelId="{F15F5A08-B53E-4E73-83DE-4149FF0B80C9}" srcId="{167E4834-3AA0-4EFA-B0A9-C43500E80ED8}" destId="{7A883C88-7D11-469B-8254-2279743E2A1C}" srcOrd="3" destOrd="0" parTransId="{5BC3F950-11DA-4DAF-A706-2C837D4C1171}" sibTransId="{2A7D5782-8178-4E0B-812C-C451DBB6AEF8}"/>
    <dgm:cxn modelId="{79D27D7C-4023-42F0-A940-0677A5DC3E54}" srcId="{167E4834-3AA0-4EFA-B0A9-C43500E80ED8}" destId="{C663486B-1773-4077-A1A9-0FE8F47BD8F1}" srcOrd="1" destOrd="0" parTransId="{AAC92256-5C47-4452-BB27-6189C5B6E4D8}" sibTransId="{02E3281F-D52C-4A0E-B84F-67A4E7DE5D65}"/>
    <dgm:cxn modelId="{4792923F-3604-44CE-B85E-ADCD2F6D843D}" srcId="{167E4834-3AA0-4EFA-B0A9-C43500E80ED8}" destId="{D03B9597-0960-4A28-B9EE-D3EF940D0EB4}" srcOrd="5" destOrd="0" parTransId="{B02E336A-2D33-4371-805D-522193401F9D}" sibTransId="{F871FE84-9EB2-4EE8-95A4-F287E8C18398}"/>
    <dgm:cxn modelId="{5274A669-3B33-4FE4-916E-5D94F10DD7F0}" type="presOf" srcId="{167E4834-3AA0-4EFA-B0A9-C43500E80ED8}" destId="{8AEB5F8B-BD80-4499-9E04-BEAF145BBE82}" srcOrd="0" destOrd="0" presId="urn:microsoft.com/office/officeart/2009/3/layout/StepUpProcess"/>
    <dgm:cxn modelId="{64038F4A-E4FB-4BD2-AF47-1E87D5154C78}" type="presParOf" srcId="{8AEB5F8B-BD80-4499-9E04-BEAF145BBE82}" destId="{353E0770-95DD-450E-B096-432AB5F4F5E7}" srcOrd="0" destOrd="0" presId="urn:microsoft.com/office/officeart/2009/3/layout/StepUpProcess"/>
    <dgm:cxn modelId="{F7B1AF53-82C7-40E1-995A-3CADA3660AAD}" type="presParOf" srcId="{353E0770-95DD-450E-B096-432AB5F4F5E7}" destId="{BFB97758-62FA-4837-9D02-411FB87336C5}" srcOrd="0" destOrd="0" presId="urn:microsoft.com/office/officeart/2009/3/layout/StepUpProcess"/>
    <dgm:cxn modelId="{DA253A1D-427E-4F82-A436-2BA79CF54C50}" type="presParOf" srcId="{353E0770-95DD-450E-B096-432AB5F4F5E7}" destId="{F9A99E52-94C0-4873-99CC-3552033527A5}" srcOrd="1" destOrd="0" presId="urn:microsoft.com/office/officeart/2009/3/layout/StepUpProcess"/>
    <dgm:cxn modelId="{29C983C5-B11A-4D57-B078-DF38779580CC}" type="presParOf" srcId="{353E0770-95DD-450E-B096-432AB5F4F5E7}" destId="{22B65A89-244E-4471-9370-F72EB790C8B7}" srcOrd="2" destOrd="0" presId="urn:microsoft.com/office/officeart/2009/3/layout/StepUpProcess"/>
    <dgm:cxn modelId="{401B2620-2BEB-469E-BBF1-A320DC5222E2}" type="presParOf" srcId="{8AEB5F8B-BD80-4499-9E04-BEAF145BBE82}" destId="{53B29D7F-AC47-466B-8170-9EDAD634FC6E}" srcOrd="1" destOrd="0" presId="urn:microsoft.com/office/officeart/2009/3/layout/StepUpProcess"/>
    <dgm:cxn modelId="{72D3150E-7E88-47B3-92F9-04B1247DD873}" type="presParOf" srcId="{53B29D7F-AC47-466B-8170-9EDAD634FC6E}" destId="{5E83F001-5B96-49AD-A4E1-7E197040019B}" srcOrd="0" destOrd="0" presId="urn:microsoft.com/office/officeart/2009/3/layout/StepUpProcess"/>
    <dgm:cxn modelId="{1FF05576-2E47-4B73-9FF1-6AC14BAD0F00}" type="presParOf" srcId="{8AEB5F8B-BD80-4499-9E04-BEAF145BBE82}" destId="{49E6C169-D0C8-4022-9397-C3B3B2546B23}" srcOrd="2" destOrd="0" presId="urn:microsoft.com/office/officeart/2009/3/layout/StepUpProcess"/>
    <dgm:cxn modelId="{D61F8FCA-43B7-4C02-A371-2A6B54B08036}" type="presParOf" srcId="{49E6C169-D0C8-4022-9397-C3B3B2546B23}" destId="{4964B8E9-D0FE-48C6-AAD0-80B90CA46387}" srcOrd="0" destOrd="0" presId="urn:microsoft.com/office/officeart/2009/3/layout/StepUpProcess"/>
    <dgm:cxn modelId="{61752D0D-47F8-4C02-90CB-82C6DFB5E8EC}" type="presParOf" srcId="{49E6C169-D0C8-4022-9397-C3B3B2546B23}" destId="{3388C2F8-D7FD-42EA-834B-9ABF0CE3887E}" srcOrd="1" destOrd="0" presId="urn:microsoft.com/office/officeart/2009/3/layout/StepUpProcess"/>
    <dgm:cxn modelId="{F78F0641-859F-4D85-99E9-7CDABB861157}" type="presParOf" srcId="{49E6C169-D0C8-4022-9397-C3B3B2546B23}" destId="{6E91E464-75B6-496B-843F-43C3F8A250BE}" srcOrd="2" destOrd="0" presId="urn:microsoft.com/office/officeart/2009/3/layout/StepUpProcess"/>
    <dgm:cxn modelId="{4F4C0572-EBAD-4200-857D-95A9F412E9B2}" type="presParOf" srcId="{8AEB5F8B-BD80-4499-9E04-BEAF145BBE82}" destId="{1DFEBACF-4568-4CF5-9A4E-4670DCDE8B3F}" srcOrd="3" destOrd="0" presId="urn:microsoft.com/office/officeart/2009/3/layout/StepUpProcess"/>
    <dgm:cxn modelId="{32E27B80-47FA-4EBF-B337-17DB64BE5CC0}" type="presParOf" srcId="{1DFEBACF-4568-4CF5-9A4E-4670DCDE8B3F}" destId="{E4B902B0-27F7-4E91-8913-6510A74B7875}" srcOrd="0" destOrd="0" presId="urn:microsoft.com/office/officeart/2009/3/layout/StepUpProcess"/>
    <dgm:cxn modelId="{586922C7-CF52-4380-8A6A-F732BD72BE4A}" type="presParOf" srcId="{8AEB5F8B-BD80-4499-9E04-BEAF145BBE82}" destId="{785B1C9D-8A2E-4E17-B2B4-195F33651B2C}" srcOrd="4" destOrd="0" presId="urn:microsoft.com/office/officeart/2009/3/layout/StepUpProcess"/>
    <dgm:cxn modelId="{99FC29A3-AEFC-43A7-A810-EC41910421D7}" type="presParOf" srcId="{785B1C9D-8A2E-4E17-B2B4-195F33651B2C}" destId="{63F6F7F0-4BE8-41B7-8770-4CD5F949767C}" srcOrd="0" destOrd="0" presId="urn:microsoft.com/office/officeart/2009/3/layout/StepUpProcess"/>
    <dgm:cxn modelId="{C439FC5E-E1F1-495B-A497-1F7FBC2130EE}" type="presParOf" srcId="{785B1C9D-8A2E-4E17-B2B4-195F33651B2C}" destId="{C9EBD943-9883-4D34-9796-C17F28EF178C}" srcOrd="1" destOrd="0" presId="urn:microsoft.com/office/officeart/2009/3/layout/StepUpProcess"/>
    <dgm:cxn modelId="{1B718C2C-39B7-4373-8DB4-7887F4B5311B}" type="presParOf" srcId="{785B1C9D-8A2E-4E17-B2B4-195F33651B2C}" destId="{88ED963A-EDA3-402A-9D93-35E80DA1CAD4}" srcOrd="2" destOrd="0" presId="urn:microsoft.com/office/officeart/2009/3/layout/StepUpProcess"/>
    <dgm:cxn modelId="{692FA0EF-E4FE-452F-B5C2-F13152FDC605}" type="presParOf" srcId="{8AEB5F8B-BD80-4499-9E04-BEAF145BBE82}" destId="{94E583E5-0F00-4533-A144-5D37F2F3E276}" srcOrd="5" destOrd="0" presId="urn:microsoft.com/office/officeart/2009/3/layout/StepUpProcess"/>
    <dgm:cxn modelId="{DDE35A8D-F1B5-470F-BBBA-BE662F556DD7}" type="presParOf" srcId="{94E583E5-0F00-4533-A144-5D37F2F3E276}" destId="{C6020778-94D4-41BB-9744-0ADBDA69B236}" srcOrd="0" destOrd="0" presId="urn:microsoft.com/office/officeart/2009/3/layout/StepUpProcess"/>
    <dgm:cxn modelId="{00063019-62C2-4AE6-AD57-A282076F8323}" type="presParOf" srcId="{8AEB5F8B-BD80-4499-9E04-BEAF145BBE82}" destId="{3417A020-41B0-4FE0-A67A-7D14FCBF4B5F}" srcOrd="6" destOrd="0" presId="urn:microsoft.com/office/officeart/2009/3/layout/StepUpProcess"/>
    <dgm:cxn modelId="{4A93E28B-7DAB-490E-84F1-DA28C7FC3A5C}" type="presParOf" srcId="{3417A020-41B0-4FE0-A67A-7D14FCBF4B5F}" destId="{44713540-C584-4C92-93A6-2FB354CC05D9}" srcOrd="0" destOrd="0" presId="urn:microsoft.com/office/officeart/2009/3/layout/StepUpProcess"/>
    <dgm:cxn modelId="{31529D83-ED82-4E5C-81D7-92C311E65141}" type="presParOf" srcId="{3417A020-41B0-4FE0-A67A-7D14FCBF4B5F}" destId="{C82BBDBC-4EF6-42F6-B4CD-991568B58CDD}" srcOrd="1" destOrd="0" presId="urn:microsoft.com/office/officeart/2009/3/layout/StepUpProcess"/>
    <dgm:cxn modelId="{2E024D0D-391A-4726-B906-9B34F52700AA}" type="presParOf" srcId="{3417A020-41B0-4FE0-A67A-7D14FCBF4B5F}" destId="{E4704257-4738-4715-8AA9-A7881D0F8299}" srcOrd="2" destOrd="0" presId="urn:microsoft.com/office/officeart/2009/3/layout/StepUpProcess"/>
    <dgm:cxn modelId="{177195AC-D568-4D13-9C6F-9754BCA7F51F}" type="presParOf" srcId="{8AEB5F8B-BD80-4499-9E04-BEAF145BBE82}" destId="{F032216C-80DC-4EA8-881D-387BBBACFEF1}" srcOrd="7" destOrd="0" presId="urn:microsoft.com/office/officeart/2009/3/layout/StepUpProcess"/>
    <dgm:cxn modelId="{F225EF0C-CBD4-420F-A3DC-8C06960E7395}" type="presParOf" srcId="{F032216C-80DC-4EA8-881D-387BBBACFEF1}" destId="{7CE05124-CB2C-4045-890A-9FF75E9F7967}" srcOrd="0" destOrd="0" presId="urn:microsoft.com/office/officeart/2009/3/layout/StepUpProcess"/>
    <dgm:cxn modelId="{96757A46-3507-4F86-9B3D-17531FC2A9F0}" type="presParOf" srcId="{8AEB5F8B-BD80-4499-9E04-BEAF145BBE82}" destId="{CA8E28BE-5028-45DD-8649-FB275628D21E}" srcOrd="8" destOrd="0" presId="urn:microsoft.com/office/officeart/2009/3/layout/StepUpProcess"/>
    <dgm:cxn modelId="{E46B6DF4-6529-4B44-9A88-7202A83402D6}" type="presParOf" srcId="{CA8E28BE-5028-45DD-8649-FB275628D21E}" destId="{37F92E03-E57B-41BC-AFBA-4DBE0ED36575}" srcOrd="0" destOrd="0" presId="urn:microsoft.com/office/officeart/2009/3/layout/StepUpProcess"/>
    <dgm:cxn modelId="{64A6FF1C-08F0-43E0-A1AE-54B2045DC8F0}" type="presParOf" srcId="{CA8E28BE-5028-45DD-8649-FB275628D21E}" destId="{FDF3F812-71A1-45D5-95E7-A618B64B71F9}" srcOrd="1" destOrd="0" presId="urn:microsoft.com/office/officeart/2009/3/layout/StepUpProcess"/>
    <dgm:cxn modelId="{40AF4A7C-C07B-4E43-91DD-B3EA65D92C50}" type="presParOf" srcId="{CA8E28BE-5028-45DD-8649-FB275628D21E}" destId="{B790343C-FA7F-452A-A88F-14B05A6AC77F}" srcOrd="2" destOrd="0" presId="urn:microsoft.com/office/officeart/2009/3/layout/StepUpProcess"/>
    <dgm:cxn modelId="{21E12774-4811-4AEF-8B17-31E754B473D5}" type="presParOf" srcId="{8AEB5F8B-BD80-4499-9E04-BEAF145BBE82}" destId="{878D2653-2877-4586-BCB8-F19F36CD2091}" srcOrd="9" destOrd="0" presId="urn:microsoft.com/office/officeart/2009/3/layout/StepUpProcess"/>
    <dgm:cxn modelId="{AD12A255-693B-4961-A918-5B790ECA7D34}" type="presParOf" srcId="{878D2653-2877-4586-BCB8-F19F36CD2091}" destId="{F1D47EA4-EC88-430D-A2A2-CFD97FA7D619}" srcOrd="0" destOrd="0" presId="urn:microsoft.com/office/officeart/2009/3/layout/StepUpProcess"/>
    <dgm:cxn modelId="{32FF798D-49EF-48A2-8736-4D11B08447F1}" type="presParOf" srcId="{8AEB5F8B-BD80-4499-9E04-BEAF145BBE82}" destId="{CFF76415-B54F-4F7D-A77C-0AD7EA4E3CEB}" srcOrd="10" destOrd="0" presId="urn:microsoft.com/office/officeart/2009/3/layout/StepUpProcess"/>
    <dgm:cxn modelId="{44DA31F0-713C-41BD-9ACE-5EAF5ADAF14D}" type="presParOf" srcId="{CFF76415-B54F-4F7D-A77C-0AD7EA4E3CEB}" destId="{963E8DA4-E9D3-490C-9E67-BF54DB2757D3}" srcOrd="0" destOrd="0" presId="urn:microsoft.com/office/officeart/2009/3/layout/StepUpProcess"/>
    <dgm:cxn modelId="{CAC1922F-C1D8-44B9-8ACC-D262A1A7B228}" type="presParOf" srcId="{CFF76415-B54F-4F7D-A77C-0AD7EA4E3CEB}" destId="{3718600A-2A19-4757-87ED-2F1D4E9337F4}" srcOrd="1" destOrd="0" presId="urn:microsoft.com/office/officeart/2009/3/layout/StepUpProcess"/>
  </dgm:cxnLst>
  <dgm:bg/>
  <dgm:whole/>
</dgm:dataModel>
</file>

<file path=ppt/diagrams/data16.xml><?xml version="1.0" encoding="utf-8"?>
<dgm:dataModel xmlns:dgm="http://schemas.openxmlformats.org/drawingml/2006/diagram" xmlns:a="http://schemas.openxmlformats.org/drawingml/2006/main">
  <dgm:ptLst>
    <dgm:pt modelId="{A39FCABE-D67C-47B9-9795-DD779E3DB7A1}"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ru-RU"/>
        </a:p>
      </dgm:t>
    </dgm:pt>
    <dgm:pt modelId="{64522CAA-7EF1-4A2C-910B-EA69263B8049}">
      <dgm:prSet phldrT="[Текст]" custT="1"/>
      <dgm:spPr/>
      <dgm:t>
        <a:bodyPr/>
        <a:lstStyle/>
        <a:p>
          <a:pPr algn="ctr"/>
          <a:r>
            <a:rPr lang="ru-RU" sz="2400" b="1" smtClean="0">
              <a:latin typeface="Cambria" pitchFamily="18" charset="0"/>
              <a:ea typeface="Cambria" pitchFamily="18" charset="0"/>
            </a:rPr>
            <a:t>Цель:</a:t>
          </a:r>
          <a:endParaRPr lang="ru-RU" sz="2400" b="1" dirty="0">
            <a:latin typeface="Cambria" pitchFamily="18" charset="0"/>
            <a:ea typeface="Cambria" pitchFamily="18" charset="0"/>
          </a:endParaRPr>
        </a:p>
      </dgm:t>
    </dgm:pt>
    <dgm:pt modelId="{96C86E8C-2FAC-4D90-93B5-EFEA78359B8D}" type="parTrans" cxnId="{AFC1D72D-80EF-4A56-B881-2946D38AD01E}">
      <dgm:prSet/>
      <dgm:spPr/>
      <dgm:t>
        <a:bodyPr/>
        <a:lstStyle/>
        <a:p>
          <a:endParaRPr lang="ru-RU"/>
        </a:p>
      </dgm:t>
    </dgm:pt>
    <dgm:pt modelId="{542839C2-82D8-44F6-B9FD-974133C93477}" type="sibTrans" cxnId="{AFC1D72D-80EF-4A56-B881-2946D38AD01E}">
      <dgm:prSet/>
      <dgm:spPr/>
      <dgm:t>
        <a:bodyPr/>
        <a:lstStyle/>
        <a:p>
          <a:endParaRPr lang="ru-RU"/>
        </a:p>
      </dgm:t>
    </dgm:pt>
    <dgm:pt modelId="{CC009B05-129D-4226-870A-D722BFF00E36}">
      <dgm:prSet phldrT="[Текст]" custT="1"/>
      <dgm:spPr/>
      <dgm:t>
        <a:bodyPr/>
        <a:lstStyle/>
        <a:p>
          <a:pPr algn="just"/>
          <a:r>
            <a:rPr lang="ru-RU" sz="1800" b="1" dirty="0" smtClean="0">
              <a:solidFill>
                <a:srgbClr val="002060"/>
              </a:solidFill>
              <a:latin typeface="Cambria" pitchFamily="18" charset="0"/>
              <a:ea typeface="Cambria" pitchFamily="18" charset="0"/>
            </a:rPr>
            <a:t>Создание условий для внедрения на уровнях среднего общего образования новых методов обучения и воспитания, образовательных технологий, обеспечивающих освоение обучающимися основных и дополнительных общеобразовательных программ цифрового, естественнонаучного, технического и гуманитарного профилей.</a:t>
          </a:r>
          <a:endParaRPr lang="ru-RU" sz="1800" b="1" dirty="0">
            <a:solidFill>
              <a:srgbClr val="002060"/>
            </a:solidFill>
            <a:latin typeface="Cambria" pitchFamily="18" charset="0"/>
            <a:ea typeface="Cambria" pitchFamily="18" charset="0"/>
          </a:endParaRPr>
        </a:p>
      </dgm:t>
    </dgm:pt>
    <dgm:pt modelId="{E0BA284F-1632-49E4-81DC-F0B4687294A0}" type="parTrans" cxnId="{342F7E6B-F183-488A-9A8F-108B171DE920}">
      <dgm:prSet/>
      <dgm:spPr/>
      <dgm:t>
        <a:bodyPr/>
        <a:lstStyle/>
        <a:p>
          <a:endParaRPr lang="ru-RU"/>
        </a:p>
      </dgm:t>
    </dgm:pt>
    <dgm:pt modelId="{82DBE3DE-5B54-4E56-B5A6-C3F31FDA03DE}" type="sibTrans" cxnId="{342F7E6B-F183-488A-9A8F-108B171DE920}">
      <dgm:prSet/>
      <dgm:spPr/>
      <dgm:t>
        <a:bodyPr/>
        <a:lstStyle/>
        <a:p>
          <a:endParaRPr lang="ru-RU"/>
        </a:p>
      </dgm:t>
    </dgm:pt>
    <dgm:pt modelId="{4E8FB448-CCE0-4D76-BFB9-B623CDBCB9CE}">
      <dgm:prSet phldrT="[Текст]" custT="1"/>
      <dgm:spPr/>
      <dgm:t>
        <a:bodyPr/>
        <a:lstStyle/>
        <a:p>
          <a:pPr algn="just"/>
          <a:r>
            <a:rPr lang="ru-RU" sz="1800" b="1" dirty="0" smtClean="0">
              <a:solidFill>
                <a:srgbClr val="002060"/>
              </a:solidFill>
              <a:latin typeface="Cambria" pitchFamily="18" charset="0"/>
              <a:ea typeface="Cambria" pitchFamily="18" charset="0"/>
            </a:rPr>
            <a:t>Обновление содержания и совершенствование методов обучения предметных областей «Технология», «Математика и информатика».</a:t>
          </a:r>
          <a:endParaRPr lang="ru-RU" sz="1800" b="1" dirty="0">
            <a:solidFill>
              <a:srgbClr val="002060"/>
            </a:solidFill>
            <a:latin typeface="Cambria" pitchFamily="18" charset="0"/>
            <a:ea typeface="Cambria" pitchFamily="18" charset="0"/>
          </a:endParaRPr>
        </a:p>
      </dgm:t>
    </dgm:pt>
    <dgm:pt modelId="{84FD2298-1BAF-47DC-B8C2-D9A5B815D2B1}" type="parTrans" cxnId="{B3A6CDEB-34CD-4303-B4CC-7DF097A08856}">
      <dgm:prSet/>
      <dgm:spPr/>
      <dgm:t>
        <a:bodyPr/>
        <a:lstStyle/>
        <a:p>
          <a:endParaRPr lang="ru-RU"/>
        </a:p>
      </dgm:t>
    </dgm:pt>
    <dgm:pt modelId="{05CD9190-4E66-45CA-BED7-66150348BF32}" type="sibTrans" cxnId="{B3A6CDEB-34CD-4303-B4CC-7DF097A08856}">
      <dgm:prSet/>
      <dgm:spPr/>
      <dgm:t>
        <a:bodyPr/>
        <a:lstStyle/>
        <a:p>
          <a:endParaRPr lang="ru-RU"/>
        </a:p>
      </dgm:t>
    </dgm:pt>
    <dgm:pt modelId="{3677061B-2F70-4809-80A8-687BB0189AB5}">
      <dgm:prSet phldrT="[Текст]" custT="1"/>
      <dgm:spPr/>
      <dgm:t>
        <a:bodyPr/>
        <a:lstStyle/>
        <a:p>
          <a:pPr algn="just"/>
          <a:r>
            <a:rPr lang="ru-RU" sz="1800" b="1" dirty="0" smtClean="0">
              <a:solidFill>
                <a:srgbClr val="002060"/>
              </a:solidFill>
              <a:latin typeface="Cambria" pitchFamily="18" charset="0"/>
              <a:ea typeface="Cambria" pitchFamily="18" charset="0"/>
            </a:rPr>
            <a:t>Используя новые технологии провести измерение и сделать макет местности </a:t>
          </a:r>
          <a:r>
            <a:rPr lang="ru-RU" sz="1800" b="1" dirty="0" err="1" smtClean="0">
              <a:solidFill>
                <a:srgbClr val="002060"/>
              </a:solidFill>
              <a:latin typeface="Cambria" pitchFamily="18" charset="0"/>
              <a:ea typeface="Cambria" pitchFamily="18" charset="0"/>
            </a:rPr>
            <a:t>Бугуйэх</a:t>
          </a:r>
          <a:r>
            <a:rPr lang="ru-RU" sz="1800" b="1" dirty="0" smtClean="0">
              <a:solidFill>
                <a:srgbClr val="002060"/>
              </a:solidFill>
              <a:latin typeface="Cambria" pitchFamily="18" charset="0"/>
              <a:ea typeface="Cambria" pitchFamily="18" charset="0"/>
            </a:rPr>
            <a:t> старинного памятника деревянного </a:t>
          </a:r>
          <a:r>
            <a:rPr lang="ru-RU" sz="1800" b="1" dirty="0" smtClean="0">
              <a:solidFill>
                <a:srgbClr val="002060"/>
              </a:solidFill>
            </a:rPr>
            <a:t>зодчества </a:t>
          </a:r>
          <a:endParaRPr lang="ru-RU" sz="1800" b="1" dirty="0">
            <a:solidFill>
              <a:srgbClr val="002060"/>
            </a:solidFill>
            <a:latin typeface="Cambria" pitchFamily="18" charset="0"/>
            <a:ea typeface="Cambria" pitchFamily="18" charset="0"/>
          </a:endParaRPr>
        </a:p>
      </dgm:t>
    </dgm:pt>
    <dgm:pt modelId="{9405C4D1-A538-4B91-B247-9546A23D2132}" type="parTrans" cxnId="{D68B62E6-2BAA-41EE-92B9-5E3DBADC639E}">
      <dgm:prSet/>
      <dgm:spPr/>
      <dgm:t>
        <a:bodyPr/>
        <a:lstStyle/>
        <a:p>
          <a:endParaRPr lang="ru-RU"/>
        </a:p>
      </dgm:t>
    </dgm:pt>
    <dgm:pt modelId="{3D92D169-C624-4F0A-902C-DDC67874C3DF}" type="sibTrans" cxnId="{D68B62E6-2BAA-41EE-92B9-5E3DBADC639E}">
      <dgm:prSet/>
      <dgm:spPr/>
      <dgm:t>
        <a:bodyPr/>
        <a:lstStyle/>
        <a:p>
          <a:endParaRPr lang="ru-RU"/>
        </a:p>
      </dgm:t>
    </dgm:pt>
    <dgm:pt modelId="{E4C4C050-AC54-464F-BFA0-576A3DDACB37}" type="pres">
      <dgm:prSet presAssocID="{A39FCABE-D67C-47B9-9795-DD779E3DB7A1}" presName="linear" presStyleCnt="0">
        <dgm:presLayoutVars>
          <dgm:dir/>
          <dgm:animLvl val="lvl"/>
          <dgm:resizeHandles val="exact"/>
        </dgm:presLayoutVars>
      </dgm:prSet>
      <dgm:spPr/>
    </dgm:pt>
    <dgm:pt modelId="{BCC37479-3F53-419C-B48F-8DBCAE4755F9}" type="pres">
      <dgm:prSet presAssocID="{64522CAA-7EF1-4A2C-910B-EA69263B8049}" presName="parentLin" presStyleCnt="0"/>
      <dgm:spPr/>
    </dgm:pt>
    <dgm:pt modelId="{8D425DFF-157F-4800-A23A-CDCE2584BA13}" type="pres">
      <dgm:prSet presAssocID="{64522CAA-7EF1-4A2C-910B-EA69263B8049}" presName="parentLeftMargin" presStyleLbl="node1" presStyleIdx="0" presStyleCnt="1"/>
      <dgm:spPr/>
    </dgm:pt>
    <dgm:pt modelId="{BAF7780C-F813-4AD9-B0EF-7F9A2041DD0D}" type="pres">
      <dgm:prSet presAssocID="{64522CAA-7EF1-4A2C-910B-EA69263B8049}" presName="parentText" presStyleLbl="node1" presStyleIdx="0" presStyleCnt="1" custScaleX="58441" custScaleY="57937" custLinFactNeighborX="-45455" custLinFactNeighborY="-30059">
        <dgm:presLayoutVars>
          <dgm:chMax val="0"/>
          <dgm:bulletEnabled val="1"/>
        </dgm:presLayoutVars>
      </dgm:prSet>
      <dgm:spPr/>
    </dgm:pt>
    <dgm:pt modelId="{C9BD3866-E3D7-4B93-BAAA-7106D95B75E4}" type="pres">
      <dgm:prSet presAssocID="{64522CAA-7EF1-4A2C-910B-EA69263B8049}" presName="negativeSpace" presStyleCnt="0"/>
      <dgm:spPr/>
    </dgm:pt>
    <dgm:pt modelId="{A01F4139-1D07-4787-A217-04C56611A4CD}" type="pres">
      <dgm:prSet presAssocID="{64522CAA-7EF1-4A2C-910B-EA69263B8049}" presName="childText" presStyleLbl="conFgAcc1" presStyleIdx="0" presStyleCnt="1">
        <dgm:presLayoutVars>
          <dgm:bulletEnabled val="1"/>
        </dgm:presLayoutVars>
      </dgm:prSet>
      <dgm:spPr/>
      <dgm:t>
        <a:bodyPr/>
        <a:lstStyle/>
        <a:p>
          <a:endParaRPr lang="ru-RU"/>
        </a:p>
      </dgm:t>
    </dgm:pt>
  </dgm:ptLst>
  <dgm:cxnLst>
    <dgm:cxn modelId="{AFC1D72D-80EF-4A56-B881-2946D38AD01E}" srcId="{A39FCABE-D67C-47B9-9795-DD779E3DB7A1}" destId="{64522CAA-7EF1-4A2C-910B-EA69263B8049}" srcOrd="0" destOrd="0" parTransId="{96C86E8C-2FAC-4D90-93B5-EFEA78359B8D}" sibTransId="{542839C2-82D8-44F6-B9FD-974133C93477}"/>
    <dgm:cxn modelId="{62A0BE01-3C6F-4D67-95D0-D7B3E23F8F48}" type="presOf" srcId="{CC009B05-129D-4226-870A-D722BFF00E36}" destId="{A01F4139-1D07-4787-A217-04C56611A4CD}" srcOrd="0" destOrd="0" presId="urn:microsoft.com/office/officeart/2005/8/layout/list1"/>
    <dgm:cxn modelId="{21FDCC4F-FE16-4F8E-92D6-1C456A3FB26A}" type="presOf" srcId="{4E8FB448-CCE0-4D76-BFB9-B623CDBCB9CE}" destId="{A01F4139-1D07-4787-A217-04C56611A4CD}" srcOrd="0" destOrd="1" presId="urn:microsoft.com/office/officeart/2005/8/layout/list1"/>
    <dgm:cxn modelId="{342F7E6B-F183-488A-9A8F-108B171DE920}" srcId="{64522CAA-7EF1-4A2C-910B-EA69263B8049}" destId="{CC009B05-129D-4226-870A-D722BFF00E36}" srcOrd="0" destOrd="0" parTransId="{E0BA284F-1632-49E4-81DC-F0B4687294A0}" sibTransId="{82DBE3DE-5B54-4E56-B5A6-C3F31FDA03DE}"/>
    <dgm:cxn modelId="{2F9B2BE9-EBF5-4652-82F1-26E02437DF66}" type="presOf" srcId="{A39FCABE-D67C-47B9-9795-DD779E3DB7A1}" destId="{E4C4C050-AC54-464F-BFA0-576A3DDACB37}" srcOrd="0" destOrd="0" presId="urn:microsoft.com/office/officeart/2005/8/layout/list1"/>
    <dgm:cxn modelId="{B3A6CDEB-34CD-4303-B4CC-7DF097A08856}" srcId="{64522CAA-7EF1-4A2C-910B-EA69263B8049}" destId="{4E8FB448-CCE0-4D76-BFB9-B623CDBCB9CE}" srcOrd="1" destOrd="0" parTransId="{84FD2298-1BAF-47DC-B8C2-D9A5B815D2B1}" sibTransId="{05CD9190-4E66-45CA-BED7-66150348BF32}"/>
    <dgm:cxn modelId="{B75DA6DB-9A90-487E-A68C-56EFED7EF075}" type="presOf" srcId="{64522CAA-7EF1-4A2C-910B-EA69263B8049}" destId="{BAF7780C-F813-4AD9-B0EF-7F9A2041DD0D}" srcOrd="1" destOrd="0" presId="urn:microsoft.com/office/officeart/2005/8/layout/list1"/>
    <dgm:cxn modelId="{5974E82A-C4D9-4758-959D-554EEEE30E5A}" type="presOf" srcId="{64522CAA-7EF1-4A2C-910B-EA69263B8049}" destId="{8D425DFF-157F-4800-A23A-CDCE2584BA13}" srcOrd="0" destOrd="0" presId="urn:microsoft.com/office/officeart/2005/8/layout/list1"/>
    <dgm:cxn modelId="{DEEE26B5-0D1D-4822-8356-AED7E51C582A}" type="presOf" srcId="{3677061B-2F70-4809-80A8-687BB0189AB5}" destId="{A01F4139-1D07-4787-A217-04C56611A4CD}" srcOrd="0" destOrd="2" presId="urn:microsoft.com/office/officeart/2005/8/layout/list1"/>
    <dgm:cxn modelId="{D68B62E6-2BAA-41EE-92B9-5E3DBADC639E}" srcId="{64522CAA-7EF1-4A2C-910B-EA69263B8049}" destId="{3677061B-2F70-4809-80A8-687BB0189AB5}" srcOrd="2" destOrd="0" parTransId="{9405C4D1-A538-4B91-B247-9546A23D2132}" sibTransId="{3D92D169-C624-4F0A-902C-DDC67874C3DF}"/>
    <dgm:cxn modelId="{7F057FB9-830D-435B-A810-1F93109096A2}" type="presParOf" srcId="{E4C4C050-AC54-464F-BFA0-576A3DDACB37}" destId="{BCC37479-3F53-419C-B48F-8DBCAE4755F9}" srcOrd="0" destOrd="0" presId="urn:microsoft.com/office/officeart/2005/8/layout/list1"/>
    <dgm:cxn modelId="{E9F2710E-AF79-4A9C-8EEC-D869103E9F94}" type="presParOf" srcId="{BCC37479-3F53-419C-B48F-8DBCAE4755F9}" destId="{8D425DFF-157F-4800-A23A-CDCE2584BA13}" srcOrd="0" destOrd="0" presId="urn:microsoft.com/office/officeart/2005/8/layout/list1"/>
    <dgm:cxn modelId="{91D516B0-23AE-4604-802A-E4F359CE03E3}" type="presParOf" srcId="{BCC37479-3F53-419C-B48F-8DBCAE4755F9}" destId="{BAF7780C-F813-4AD9-B0EF-7F9A2041DD0D}" srcOrd="1" destOrd="0" presId="urn:microsoft.com/office/officeart/2005/8/layout/list1"/>
    <dgm:cxn modelId="{879AD650-6CDE-4377-B0C3-738167FD513C}" type="presParOf" srcId="{E4C4C050-AC54-464F-BFA0-576A3DDACB37}" destId="{C9BD3866-E3D7-4B93-BAAA-7106D95B75E4}" srcOrd="1" destOrd="0" presId="urn:microsoft.com/office/officeart/2005/8/layout/list1"/>
    <dgm:cxn modelId="{CA9FF3F7-AF0D-4B29-AB6C-4D450E076EE6}" type="presParOf" srcId="{E4C4C050-AC54-464F-BFA0-576A3DDACB37}" destId="{A01F4139-1D07-4787-A217-04C56611A4CD}" srcOrd="2"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A80F8E0A-67D7-4233-AD88-CCAA9C8E1BE2}" type="doc">
      <dgm:prSet loTypeId="urn:microsoft.com/office/officeart/2005/8/layout/target1" loCatId="relationship" qsTypeId="urn:microsoft.com/office/officeart/2005/8/quickstyle/simple1" qsCatId="simple" csTypeId="urn:microsoft.com/office/officeart/2005/8/colors/accent2_1" csCatId="accent2" phldr="1"/>
      <dgm:spPr/>
    </dgm:pt>
    <dgm:pt modelId="{4991E62D-DE29-4793-9635-937778E48679}">
      <dgm:prSet phldrT="[Текст]" custT="1"/>
      <dgm:spPr/>
      <dgm:t>
        <a:bodyPr/>
        <a:lstStyle/>
        <a:p>
          <a:r>
            <a:rPr lang="ru-RU" sz="1800" b="1" dirty="0" smtClean="0">
              <a:solidFill>
                <a:schemeClr val="accent2">
                  <a:lumMod val="50000"/>
                </a:schemeClr>
              </a:solidFill>
              <a:latin typeface="Cambria" pitchFamily="18" charset="0"/>
              <a:ea typeface="Cambria" pitchFamily="18" charset="0"/>
            </a:rPr>
            <a:t>1 этап</a:t>
          </a:r>
          <a:endParaRPr lang="ru-RU" sz="1800" b="1" dirty="0">
            <a:solidFill>
              <a:schemeClr val="accent2">
                <a:lumMod val="50000"/>
              </a:schemeClr>
            </a:solidFill>
            <a:latin typeface="Cambria" pitchFamily="18" charset="0"/>
            <a:ea typeface="Cambria" pitchFamily="18" charset="0"/>
          </a:endParaRPr>
        </a:p>
      </dgm:t>
    </dgm:pt>
    <dgm:pt modelId="{2592172B-5A8D-4C75-B226-6D4987B62969}" type="parTrans" cxnId="{259B5644-3C2A-4863-A966-966BD7A5D483}">
      <dgm:prSet/>
      <dgm:spPr/>
      <dgm:t>
        <a:bodyPr/>
        <a:lstStyle/>
        <a:p>
          <a:endParaRPr lang="ru-RU"/>
        </a:p>
      </dgm:t>
    </dgm:pt>
    <dgm:pt modelId="{B761BFB0-96FC-4AC2-8B6E-29C616EDFEAB}" type="sibTrans" cxnId="{259B5644-3C2A-4863-A966-966BD7A5D483}">
      <dgm:prSet/>
      <dgm:spPr/>
      <dgm:t>
        <a:bodyPr/>
        <a:lstStyle/>
        <a:p>
          <a:endParaRPr lang="ru-RU"/>
        </a:p>
      </dgm:t>
    </dgm:pt>
    <dgm:pt modelId="{EF4FC7A0-ACB1-46C2-AD72-A36D612F7291}">
      <dgm:prSet phldrT="[Текст]" custT="1"/>
      <dgm:spPr/>
      <dgm:t>
        <a:bodyPr/>
        <a:lstStyle/>
        <a:p>
          <a:r>
            <a:rPr lang="ru-RU" sz="1800" b="1" dirty="0" smtClean="0">
              <a:solidFill>
                <a:schemeClr val="accent2">
                  <a:lumMod val="50000"/>
                </a:schemeClr>
              </a:solidFill>
              <a:latin typeface="Cambria" pitchFamily="18" charset="0"/>
              <a:ea typeface="Cambria" pitchFamily="18" charset="0"/>
            </a:rPr>
            <a:t>2 этап</a:t>
          </a:r>
          <a:endParaRPr lang="ru-RU" sz="1800" b="1" dirty="0">
            <a:solidFill>
              <a:schemeClr val="accent2">
                <a:lumMod val="50000"/>
              </a:schemeClr>
            </a:solidFill>
            <a:latin typeface="Cambria" pitchFamily="18" charset="0"/>
            <a:ea typeface="Cambria" pitchFamily="18" charset="0"/>
          </a:endParaRPr>
        </a:p>
      </dgm:t>
    </dgm:pt>
    <dgm:pt modelId="{4C1B9795-5739-453F-AE4C-BFC29B6A0EE0}" type="parTrans" cxnId="{5AAFCB9C-E987-4E86-8098-252C1A227D31}">
      <dgm:prSet/>
      <dgm:spPr/>
      <dgm:t>
        <a:bodyPr/>
        <a:lstStyle/>
        <a:p>
          <a:endParaRPr lang="ru-RU"/>
        </a:p>
      </dgm:t>
    </dgm:pt>
    <dgm:pt modelId="{C371A3A3-CB46-4664-B562-9ED911EEAAA9}" type="sibTrans" cxnId="{5AAFCB9C-E987-4E86-8098-252C1A227D31}">
      <dgm:prSet/>
      <dgm:spPr/>
      <dgm:t>
        <a:bodyPr/>
        <a:lstStyle/>
        <a:p>
          <a:endParaRPr lang="ru-RU"/>
        </a:p>
      </dgm:t>
    </dgm:pt>
    <dgm:pt modelId="{1E3490AC-22E9-475E-B901-8601682CB111}">
      <dgm:prSet phldrT="[Текст]" custT="1"/>
      <dgm:spPr/>
      <dgm:t>
        <a:bodyPr/>
        <a:lstStyle/>
        <a:p>
          <a:r>
            <a:rPr lang="ru-RU" sz="1800" b="1" dirty="0" smtClean="0">
              <a:solidFill>
                <a:schemeClr val="accent2">
                  <a:lumMod val="50000"/>
                </a:schemeClr>
              </a:solidFill>
              <a:latin typeface="Cambria" pitchFamily="18" charset="0"/>
              <a:ea typeface="Cambria" pitchFamily="18" charset="0"/>
            </a:rPr>
            <a:t>3 этап</a:t>
          </a:r>
          <a:endParaRPr lang="ru-RU" sz="1800" b="1" dirty="0">
            <a:solidFill>
              <a:schemeClr val="accent2">
                <a:lumMod val="50000"/>
              </a:schemeClr>
            </a:solidFill>
            <a:latin typeface="Cambria" pitchFamily="18" charset="0"/>
            <a:ea typeface="Cambria" pitchFamily="18" charset="0"/>
          </a:endParaRPr>
        </a:p>
      </dgm:t>
    </dgm:pt>
    <dgm:pt modelId="{4D74D971-2C9D-46D0-B3D9-560810199168}" type="parTrans" cxnId="{2975A825-F465-4508-82D5-F33C92EA7576}">
      <dgm:prSet/>
      <dgm:spPr/>
      <dgm:t>
        <a:bodyPr/>
        <a:lstStyle/>
        <a:p>
          <a:endParaRPr lang="ru-RU"/>
        </a:p>
      </dgm:t>
    </dgm:pt>
    <dgm:pt modelId="{84391197-CDC0-4E57-A5CD-14B467E1DF00}" type="sibTrans" cxnId="{2975A825-F465-4508-82D5-F33C92EA7576}">
      <dgm:prSet/>
      <dgm:spPr/>
      <dgm:t>
        <a:bodyPr/>
        <a:lstStyle/>
        <a:p>
          <a:endParaRPr lang="ru-RU"/>
        </a:p>
      </dgm:t>
    </dgm:pt>
    <dgm:pt modelId="{E1D7102F-13A3-4E70-9FF8-A711C02BA207}" type="pres">
      <dgm:prSet presAssocID="{A80F8E0A-67D7-4233-AD88-CCAA9C8E1BE2}" presName="composite" presStyleCnt="0">
        <dgm:presLayoutVars>
          <dgm:chMax val="5"/>
          <dgm:dir/>
          <dgm:resizeHandles val="exact"/>
        </dgm:presLayoutVars>
      </dgm:prSet>
      <dgm:spPr/>
    </dgm:pt>
    <dgm:pt modelId="{7EC81F4B-6E22-4807-BFEE-D6DB0A0B1910}" type="pres">
      <dgm:prSet presAssocID="{4991E62D-DE29-4793-9635-937778E48679}" presName="circle1" presStyleLbl="lnNode1" presStyleIdx="0" presStyleCnt="3"/>
      <dgm:spPr/>
    </dgm:pt>
    <dgm:pt modelId="{B0664519-5ADC-4E65-A6BC-2DF804483257}" type="pres">
      <dgm:prSet presAssocID="{4991E62D-DE29-4793-9635-937778E48679}" presName="text1" presStyleLbl="revTx" presStyleIdx="0" presStyleCnt="3">
        <dgm:presLayoutVars>
          <dgm:bulletEnabled val="1"/>
        </dgm:presLayoutVars>
      </dgm:prSet>
      <dgm:spPr/>
      <dgm:t>
        <a:bodyPr/>
        <a:lstStyle/>
        <a:p>
          <a:endParaRPr lang="ru-RU"/>
        </a:p>
      </dgm:t>
    </dgm:pt>
    <dgm:pt modelId="{36FF73DC-CC2B-4A07-A33A-BC2AA73F8E16}" type="pres">
      <dgm:prSet presAssocID="{4991E62D-DE29-4793-9635-937778E48679}" presName="line1" presStyleLbl="callout" presStyleIdx="0" presStyleCnt="6"/>
      <dgm:spPr/>
    </dgm:pt>
    <dgm:pt modelId="{58DB5EC4-12C2-4582-BDB6-7F5936195983}" type="pres">
      <dgm:prSet presAssocID="{4991E62D-DE29-4793-9635-937778E48679}" presName="d1" presStyleLbl="callout" presStyleIdx="1" presStyleCnt="6"/>
      <dgm:spPr/>
    </dgm:pt>
    <dgm:pt modelId="{339B00B0-85E2-4DAF-8143-0ADBCA766498}" type="pres">
      <dgm:prSet presAssocID="{EF4FC7A0-ACB1-46C2-AD72-A36D612F7291}" presName="circle2" presStyleLbl="lnNode1" presStyleIdx="1" presStyleCnt="3"/>
      <dgm:spPr/>
    </dgm:pt>
    <dgm:pt modelId="{F81F252E-F253-4FA0-AD3A-02BD5B064A4D}" type="pres">
      <dgm:prSet presAssocID="{EF4FC7A0-ACB1-46C2-AD72-A36D612F7291}" presName="text2" presStyleLbl="revTx" presStyleIdx="1" presStyleCnt="3">
        <dgm:presLayoutVars>
          <dgm:bulletEnabled val="1"/>
        </dgm:presLayoutVars>
      </dgm:prSet>
      <dgm:spPr/>
      <dgm:t>
        <a:bodyPr/>
        <a:lstStyle/>
        <a:p>
          <a:endParaRPr lang="ru-RU"/>
        </a:p>
      </dgm:t>
    </dgm:pt>
    <dgm:pt modelId="{B100A68A-6D6F-4D1C-8BC1-C6D265BE7915}" type="pres">
      <dgm:prSet presAssocID="{EF4FC7A0-ACB1-46C2-AD72-A36D612F7291}" presName="line2" presStyleLbl="callout" presStyleIdx="2" presStyleCnt="6"/>
      <dgm:spPr/>
    </dgm:pt>
    <dgm:pt modelId="{F468D1D3-2D27-49C0-9E6A-5A2E1EBE4662}" type="pres">
      <dgm:prSet presAssocID="{EF4FC7A0-ACB1-46C2-AD72-A36D612F7291}" presName="d2" presStyleLbl="callout" presStyleIdx="3" presStyleCnt="6"/>
      <dgm:spPr/>
    </dgm:pt>
    <dgm:pt modelId="{931D889A-8B87-4690-9F6C-B887081891BF}" type="pres">
      <dgm:prSet presAssocID="{1E3490AC-22E9-475E-B901-8601682CB111}" presName="circle3" presStyleLbl="lnNode1" presStyleIdx="2" presStyleCnt="3"/>
      <dgm:spPr/>
    </dgm:pt>
    <dgm:pt modelId="{9DB004BF-A39D-43F8-865C-3ED2F373A975}" type="pres">
      <dgm:prSet presAssocID="{1E3490AC-22E9-475E-B901-8601682CB111}" presName="text3" presStyleLbl="revTx" presStyleIdx="2" presStyleCnt="3">
        <dgm:presLayoutVars>
          <dgm:bulletEnabled val="1"/>
        </dgm:presLayoutVars>
      </dgm:prSet>
      <dgm:spPr/>
      <dgm:t>
        <a:bodyPr/>
        <a:lstStyle/>
        <a:p>
          <a:endParaRPr lang="ru-RU"/>
        </a:p>
      </dgm:t>
    </dgm:pt>
    <dgm:pt modelId="{86B5F473-DEF9-45D4-B096-6AB762C78123}" type="pres">
      <dgm:prSet presAssocID="{1E3490AC-22E9-475E-B901-8601682CB111}" presName="line3" presStyleLbl="callout" presStyleIdx="4" presStyleCnt="6"/>
      <dgm:spPr/>
    </dgm:pt>
    <dgm:pt modelId="{2E1224B6-1866-488D-800F-A490464F04C0}" type="pres">
      <dgm:prSet presAssocID="{1E3490AC-22E9-475E-B901-8601682CB111}" presName="d3" presStyleLbl="callout" presStyleIdx="5" presStyleCnt="6"/>
      <dgm:spPr/>
    </dgm:pt>
  </dgm:ptLst>
  <dgm:cxnLst>
    <dgm:cxn modelId="{BAA9A0F5-173D-49A5-8C6F-7F8A0B5B0F59}" type="presOf" srcId="{4991E62D-DE29-4793-9635-937778E48679}" destId="{B0664519-5ADC-4E65-A6BC-2DF804483257}" srcOrd="0" destOrd="0" presId="urn:microsoft.com/office/officeart/2005/8/layout/target1"/>
    <dgm:cxn modelId="{52ECA4E9-AF81-4ED1-B8C2-4A5457DDD6C3}" type="presOf" srcId="{1E3490AC-22E9-475E-B901-8601682CB111}" destId="{9DB004BF-A39D-43F8-865C-3ED2F373A975}" srcOrd="0" destOrd="0" presId="urn:microsoft.com/office/officeart/2005/8/layout/target1"/>
    <dgm:cxn modelId="{259B5644-3C2A-4863-A966-966BD7A5D483}" srcId="{A80F8E0A-67D7-4233-AD88-CCAA9C8E1BE2}" destId="{4991E62D-DE29-4793-9635-937778E48679}" srcOrd="0" destOrd="0" parTransId="{2592172B-5A8D-4C75-B226-6D4987B62969}" sibTransId="{B761BFB0-96FC-4AC2-8B6E-29C616EDFEAB}"/>
    <dgm:cxn modelId="{5AAFCB9C-E987-4E86-8098-252C1A227D31}" srcId="{A80F8E0A-67D7-4233-AD88-CCAA9C8E1BE2}" destId="{EF4FC7A0-ACB1-46C2-AD72-A36D612F7291}" srcOrd="1" destOrd="0" parTransId="{4C1B9795-5739-453F-AE4C-BFC29B6A0EE0}" sibTransId="{C371A3A3-CB46-4664-B562-9ED911EEAAA9}"/>
    <dgm:cxn modelId="{2975A825-F465-4508-82D5-F33C92EA7576}" srcId="{A80F8E0A-67D7-4233-AD88-CCAA9C8E1BE2}" destId="{1E3490AC-22E9-475E-B901-8601682CB111}" srcOrd="2" destOrd="0" parTransId="{4D74D971-2C9D-46D0-B3D9-560810199168}" sibTransId="{84391197-CDC0-4E57-A5CD-14B467E1DF00}"/>
    <dgm:cxn modelId="{53018B52-51A1-47E9-97E2-A84CE8EB0A39}" type="presOf" srcId="{EF4FC7A0-ACB1-46C2-AD72-A36D612F7291}" destId="{F81F252E-F253-4FA0-AD3A-02BD5B064A4D}" srcOrd="0" destOrd="0" presId="urn:microsoft.com/office/officeart/2005/8/layout/target1"/>
    <dgm:cxn modelId="{66ED6869-64A9-4229-AFFD-D181761BB7EA}" type="presOf" srcId="{A80F8E0A-67D7-4233-AD88-CCAA9C8E1BE2}" destId="{E1D7102F-13A3-4E70-9FF8-A711C02BA207}" srcOrd="0" destOrd="0" presId="urn:microsoft.com/office/officeart/2005/8/layout/target1"/>
    <dgm:cxn modelId="{3C54ED0E-84E9-428D-B72A-9016658F4176}" type="presParOf" srcId="{E1D7102F-13A3-4E70-9FF8-A711C02BA207}" destId="{7EC81F4B-6E22-4807-BFEE-D6DB0A0B1910}" srcOrd="0" destOrd="0" presId="urn:microsoft.com/office/officeart/2005/8/layout/target1"/>
    <dgm:cxn modelId="{EEBC81A7-1FD3-487B-A181-6EC7F9A5BDDD}" type="presParOf" srcId="{E1D7102F-13A3-4E70-9FF8-A711C02BA207}" destId="{B0664519-5ADC-4E65-A6BC-2DF804483257}" srcOrd="1" destOrd="0" presId="urn:microsoft.com/office/officeart/2005/8/layout/target1"/>
    <dgm:cxn modelId="{00FC0D80-A43C-4C0A-9D49-7791B3BDD407}" type="presParOf" srcId="{E1D7102F-13A3-4E70-9FF8-A711C02BA207}" destId="{36FF73DC-CC2B-4A07-A33A-BC2AA73F8E16}" srcOrd="2" destOrd="0" presId="urn:microsoft.com/office/officeart/2005/8/layout/target1"/>
    <dgm:cxn modelId="{DE8CE32D-592C-4A40-84B4-0C9AA979220D}" type="presParOf" srcId="{E1D7102F-13A3-4E70-9FF8-A711C02BA207}" destId="{58DB5EC4-12C2-4582-BDB6-7F5936195983}" srcOrd="3" destOrd="0" presId="urn:microsoft.com/office/officeart/2005/8/layout/target1"/>
    <dgm:cxn modelId="{F056CA02-64B1-4ED6-B525-4F9E65FACDE9}" type="presParOf" srcId="{E1D7102F-13A3-4E70-9FF8-A711C02BA207}" destId="{339B00B0-85E2-4DAF-8143-0ADBCA766498}" srcOrd="4" destOrd="0" presId="urn:microsoft.com/office/officeart/2005/8/layout/target1"/>
    <dgm:cxn modelId="{C105E03E-FC43-4672-A260-92B31350300A}" type="presParOf" srcId="{E1D7102F-13A3-4E70-9FF8-A711C02BA207}" destId="{F81F252E-F253-4FA0-AD3A-02BD5B064A4D}" srcOrd="5" destOrd="0" presId="urn:microsoft.com/office/officeart/2005/8/layout/target1"/>
    <dgm:cxn modelId="{882CA724-A054-4EE3-9F07-A261BD82D57F}" type="presParOf" srcId="{E1D7102F-13A3-4E70-9FF8-A711C02BA207}" destId="{B100A68A-6D6F-4D1C-8BC1-C6D265BE7915}" srcOrd="6" destOrd="0" presId="urn:microsoft.com/office/officeart/2005/8/layout/target1"/>
    <dgm:cxn modelId="{0C1BBE4F-33D8-4321-867F-ACFAC6967892}" type="presParOf" srcId="{E1D7102F-13A3-4E70-9FF8-A711C02BA207}" destId="{F468D1D3-2D27-49C0-9E6A-5A2E1EBE4662}" srcOrd="7" destOrd="0" presId="urn:microsoft.com/office/officeart/2005/8/layout/target1"/>
    <dgm:cxn modelId="{E71E3E7E-481A-46FD-B7E8-D87C1A21657C}" type="presParOf" srcId="{E1D7102F-13A3-4E70-9FF8-A711C02BA207}" destId="{931D889A-8B87-4690-9F6C-B887081891BF}" srcOrd="8" destOrd="0" presId="urn:microsoft.com/office/officeart/2005/8/layout/target1"/>
    <dgm:cxn modelId="{8A9F7EA2-1FA9-48FC-98C8-97511853A092}" type="presParOf" srcId="{E1D7102F-13A3-4E70-9FF8-A711C02BA207}" destId="{9DB004BF-A39D-43F8-865C-3ED2F373A975}" srcOrd="9" destOrd="0" presId="urn:microsoft.com/office/officeart/2005/8/layout/target1"/>
    <dgm:cxn modelId="{BEEB5909-5275-42BE-89AA-60D78B3635D3}" type="presParOf" srcId="{E1D7102F-13A3-4E70-9FF8-A711C02BA207}" destId="{86B5F473-DEF9-45D4-B096-6AB762C78123}" srcOrd="10" destOrd="0" presId="urn:microsoft.com/office/officeart/2005/8/layout/target1"/>
    <dgm:cxn modelId="{994B8122-1084-43E1-96BA-1AF45254E3BE}" type="presParOf" srcId="{E1D7102F-13A3-4E70-9FF8-A711C02BA207}" destId="{2E1224B6-1866-488D-800F-A490464F04C0}" srcOrd="11" destOrd="0" presId="urn:microsoft.com/office/officeart/2005/8/layout/target1"/>
  </dgm:cxnLst>
  <dgm:bg/>
  <dgm:whole/>
</dgm:dataModel>
</file>

<file path=ppt/diagrams/data3.xml><?xml version="1.0" encoding="utf-8"?>
<dgm:dataModel xmlns:dgm="http://schemas.openxmlformats.org/drawingml/2006/diagram" xmlns:a="http://schemas.openxmlformats.org/drawingml/2006/main">
  <dgm:ptLst>
    <dgm:pt modelId="{C777DA45-F2CD-46EB-8433-1AEC3AAC64A9}"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ru-RU"/>
        </a:p>
      </dgm:t>
    </dgm:pt>
    <dgm:pt modelId="{EA372CB6-C98E-4B05-9A78-7AB23016C44C}">
      <dgm:prSet phldrT="[Текст]"/>
      <dgm:spPr/>
      <dgm:t>
        <a:bodyPr/>
        <a:lstStyle/>
        <a:p>
          <a:r>
            <a:rPr lang="ru-RU" dirty="0" smtClean="0"/>
            <a:t>КУЙАХ</a:t>
          </a:r>
          <a:endParaRPr lang="ru-RU" dirty="0"/>
        </a:p>
      </dgm:t>
    </dgm:pt>
    <dgm:pt modelId="{7A02B61C-C3D2-4B86-81A5-4016C84D02CF}" type="parTrans" cxnId="{756A5DC1-58FE-48CD-B6EC-EA69D56F6294}">
      <dgm:prSet/>
      <dgm:spPr/>
      <dgm:t>
        <a:bodyPr/>
        <a:lstStyle/>
        <a:p>
          <a:endParaRPr lang="ru-RU"/>
        </a:p>
      </dgm:t>
    </dgm:pt>
    <dgm:pt modelId="{0670FD9E-026C-41CE-8001-EB2066E30955}" type="sibTrans" cxnId="{756A5DC1-58FE-48CD-B6EC-EA69D56F6294}">
      <dgm:prSet/>
      <dgm:spPr/>
      <dgm:t>
        <a:bodyPr/>
        <a:lstStyle/>
        <a:p>
          <a:endParaRPr lang="ru-RU"/>
        </a:p>
      </dgm:t>
    </dgm:pt>
    <dgm:pt modelId="{6A434DB5-1AC1-4D8E-9E03-28549303FC3B}">
      <dgm:prSet phldrT="[Текст]" custT="1"/>
      <dgm:spPr/>
      <dgm:t>
        <a:bodyPr/>
        <a:lstStyle/>
        <a:p>
          <a:r>
            <a:rPr lang="en-US" sz="2400" b="1" dirty="0" smtClean="0">
              <a:solidFill>
                <a:schemeClr val="accent1">
                  <a:lumMod val="50000"/>
                </a:schemeClr>
              </a:solidFill>
              <a:latin typeface="Cambria" pitchFamily="18" charset="0"/>
              <a:ea typeface="Cambria" pitchFamily="18" charset="0"/>
            </a:rPr>
            <a:t>Art </a:t>
          </a:r>
          <a:r>
            <a:rPr lang="ru-RU" sz="2400" b="1" dirty="0" err="1" smtClean="0">
              <a:solidFill>
                <a:schemeClr val="accent1">
                  <a:lumMod val="50000"/>
                </a:schemeClr>
              </a:solidFill>
              <a:latin typeface="Cambria" pitchFamily="18" charset="0"/>
              <a:ea typeface="Cambria" pitchFamily="18" charset="0"/>
            </a:rPr>
            <a:t>Ыллык</a:t>
          </a:r>
          <a:endParaRPr lang="ru-RU" sz="2400" b="1" dirty="0">
            <a:solidFill>
              <a:schemeClr val="accent1">
                <a:lumMod val="50000"/>
              </a:schemeClr>
            </a:solidFill>
            <a:latin typeface="Cambria" pitchFamily="18" charset="0"/>
            <a:ea typeface="Cambria" pitchFamily="18" charset="0"/>
          </a:endParaRPr>
        </a:p>
      </dgm:t>
    </dgm:pt>
    <dgm:pt modelId="{F36CD8DD-EA21-4450-B476-7D26708BDED0}" type="parTrans" cxnId="{9D8FA8E7-2383-48E7-9DDB-96642B4E6E01}">
      <dgm:prSet/>
      <dgm:spPr/>
      <dgm:t>
        <a:bodyPr/>
        <a:lstStyle/>
        <a:p>
          <a:endParaRPr lang="ru-RU"/>
        </a:p>
      </dgm:t>
    </dgm:pt>
    <dgm:pt modelId="{9E1A9DEB-B2A5-4096-9786-5FC0FE7EB829}" type="sibTrans" cxnId="{9D8FA8E7-2383-48E7-9DDB-96642B4E6E01}">
      <dgm:prSet/>
      <dgm:spPr/>
      <dgm:t>
        <a:bodyPr/>
        <a:lstStyle/>
        <a:p>
          <a:endParaRPr lang="ru-RU"/>
        </a:p>
      </dgm:t>
    </dgm:pt>
    <dgm:pt modelId="{B0418A89-C10B-46BA-BB61-09BB655BE8AD}">
      <dgm:prSet phldrT="[Текст]" custT="1"/>
      <dgm:spPr/>
      <dgm:t>
        <a:bodyPr/>
        <a:lstStyle/>
        <a:p>
          <a:r>
            <a:rPr lang="en-US" sz="2400" b="1" dirty="0" err="1" smtClean="0">
              <a:solidFill>
                <a:schemeClr val="accent1">
                  <a:lumMod val="50000"/>
                </a:schemeClr>
              </a:solidFill>
              <a:latin typeface="Cambria" pitchFamily="18" charset="0"/>
              <a:ea typeface="Cambria" pitchFamily="18" charset="0"/>
            </a:rPr>
            <a:t>Tet</a:t>
          </a:r>
          <a:endParaRPr lang="ru-RU" sz="2400" b="1" dirty="0">
            <a:solidFill>
              <a:schemeClr val="accent1">
                <a:lumMod val="50000"/>
              </a:schemeClr>
            </a:solidFill>
            <a:latin typeface="Cambria" pitchFamily="18" charset="0"/>
            <a:ea typeface="Cambria" pitchFamily="18" charset="0"/>
          </a:endParaRPr>
        </a:p>
      </dgm:t>
    </dgm:pt>
    <dgm:pt modelId="{CFB399F4-79D6-45B9-BB69-72062607BED9}" type="parTrans" cxnId="{62308FED-B304-4A35-A86B-C2F4BF60BBD1}">
      <dgm:prSet/>
      <dgm:spPr/>
      <dgm:t>
        <a:bodyPr/>
        <a:lstStyle/>
        <a:p>
          <a:endParaRPr lang="ru-RU"/>
        </a:p>
      </dgm:t>
    </dgm:pt>
    <dgm:pt modelId="{BED0B27A-D2FF-4EC2-AC18-BEFC59459617}" type="sibTrans" cxnId="{62308FED-B304-4A35-A86B-C2F4BF60BBD1}">
      <dgm:prSet/>
      <dgm:spPr/>
      <dgm:t>
        <a:bodyPr/>
        <a:lstStyle/>
        <a:p>
          <a:endParaRPr lang="ru-RU"/>
        </a:p>
      </dgm:t>
    </dgm:pt>
    <dgm:pt modelId="{67957F74-133C-45CA-B2FF-4D894A9FD52F}">
      <dgm:prSet phldrT="[Текст]"/>
      <dgm:spPr/>
      <dgm:t>
        <a:bodyPr/>
        <a:lstStyle/>
        <a:p>
          <a:r>
            <a:rPr lang="ru-RU" dirty="0" smtClean="0"/>
            <a:t>СИЛИС</a:t>
          </a:r>
          <a:endParaRPr lang="ru-RU" dirty="0"/>
        </a:p>
      </dgm:t>
    </dgm:pt>
    <dgm:pt modelId="{30DCD6EF-B782-4814-B380-39C7AC5CC054}" type="parTrans" cxnId="{AC67D014-9FAE-4F33-B645-090E701198CE}">
      <dgm:prSet/>
      <dgm:spPr/>
      <dgm:t>
        <a:bodyPr/>
        <a:lstStyle/>
        <a:p>
          <a:endParaRPr lang="ru-RU"/>
        </a:p>
      </dgm:t>
    </dgm:pt>
    <dgm:pt modelId="{BE0205B5-0059-40E4-B90F-50F1F88AC273}" type="sibTrans" cxnId="{AC67D014-9FAE-4F33-B645-090E701198CE}">
      <dgm:prSet/>
      <dgm:spPr/>
      <dgm:t>
        <a:bodyPr/>
        <a:lstStyle/>
        <a:p>
          <a:endParaRPr lang="ru-RU"/>
        </a:p>
      </dgm:t>
    </dgm:pt>
    <dgm:pt modelId="{3EC701E0-7828-4489-B3B9-94CD87C0E031}">
      <dgm:prSet phldrT="[Текст]" custT="1"/>
      <dgm:spPr/>
      <dgm:t>
        <a:bodyPr/>
        <a:lstStyle/>
        <a:p>
          <a:r>
            <a:rPr lang="sah-RU" sz="2400" b="1" dirty="0" smtClean="0">
              <a:solidFill>
                <a:schemeClr val="accent1">
                  <a:lumMod val="50000"/>
                </a:schemeClr>
              </a:solidFill>
              <a:latin typeface="Cambria" pitchFamily="18" charset="0"/>
              <a:ea typeface="Cambria" pitchFamily="18" charset="0"/>
            </a:rPr>
            <a:t>Байылыат</a:t>
          </a:r>
          <a:endParaRPr lang="ru-RU" sz="2400" b="1" dirty="0">
            <a:solidFill>
              <a:schemeClr val="accent1">
                <a:lumMod val="50000"/>
              </a:schemeClr>
            </a:solidFill>
            <a:latin typeface="Cambria" pitchFamily="18" charset="0"/>
            <a:ea typeface="Cambria" pitchFamily="18" charset="0"/>
          </a:endParaRPr>
        </a:p>
      </dgm:t>
    </dgm:pt>
    <dgm:pt modelId="{BA0C7D8C-7FE8-4329-8302-D6878219CCA1}" type="parTrans" cxnId="{CA2BCF6F-A5C8-4EDE-A075-0DD43D9F6162}">
      <dgm:prSet/>
      <dgm:spPr/>
      <dgm:t>
        <a:bodyPr/>
        <a:lstStyle/>
        <a:p>
          <a:endParaRPr lang="ru-RU"/>
        </a:p>
      </dgm:t>
    </dgm:pt>
    <dgm:pt modelId="{8AE266EF-6214-43D4-8115-57A36172B947}" type="sibTrans" cxnId="{CA2BCF6F-A5C8-4EDE-A075-0DD43D9F6162}">
      <dgm:prSet/>
      <dgm:spPr/>
      <dgm:t>
        <a:bodyPr/>
        <a:lstStyle/>
        <a:p>
          <a:endParaRPr lang="ru-RU"/>
        </a:p>
      </dgm:t>
    </dgm:pt>
    <dgm:pt modelId="{CE39DC13-003C-4CA7-9DE6-E618DF1710D4}">
      <dgm:prSet phldrT="[Текст]"/>
      <dgm:spPr/>
      <dgm:t>
        <a:bodyPr/>
        <a:lstStyle/>
        <a:p>
          <a:r>
            <a:rPr lang="en-US" dirty="0" err="1" smtClean="0"/>
            <a:t>DiLiRoom</a:t>
          </a:r>
          <a:endParaRPr lang="ru-RU" dirty="0"/>
        </a:p>
      </dgm:t>
    </dgm:pt>
    <dgm:pt modelId="{BCD0D395-C424-4ED6-BE0C-C3E9FA5DCC28}" type="parTrans" cxnId="{4D7EB9C1-00F2-496A-B3D1-276E33CA7DE5}">
      <dgm:prSet/>
      <dgm:spPr/>
      <dgm:t>
        <a:bodyPr/>
        <a:lstStyle/>
        <a:p>
          <a:endParaRPr lang="ru-RU"/>
        </a:p>
      </dgm:t>
    </dgm:pt>
    <dgm:pt modelId="{50079B61-E76E-44C7-A9BD-C1AB7A7DA53C}" type="sibTrans" cxnId="{4D7EB9C1-00F2-496A-B3D1-276E33CA7DE5}">
      <dgm:prSet/>
      <dgm:spPr/>
      <dgm:t>
        <a:bodyPr/>
        <a:lstStyle/>
        <a:p>
          <a:endParaRPr lang="ru-RU"/>
        </a:p>
      </dgm:t>
    </dgm:pt>
    <dgm:pt modelId="{F92866CD-4795-4A42-8AC7-4634C24B39F0}">
      <dgm:prSet phldrT="[Текст]" custT="1"/>
      <dgm:spPr/>
      <dgm:t>
        <a:bodyPr/>
        <a:lstStyle/>
        <a:p>
          <a:r>
            <a:rPr lang="sah-RU" sz="2400" b="1" dirty="0" smtClean="0">
              <a:solidFill>
                <a:schemeClr val="accent1">
                  <a:lumMod val="50000"/>
                </a:schemeClr>
              </a:solidFill>
              <a:latin typeface="Cambria" pitchFamily="18" charset="0"/>
              <a:ea typeface="Cambria" pitchFamily="18" charset="0"/>
            </a:rPr>
            <a:t>Силис</a:t>
          </a:r>
          <a:endParaRPr lang="ru-RU" sz="2400" b="1" dirty="0">
            <a:solidFill>
              <a:schemeClr val="accent1">
                <a:lumMod val="50000"/>
              </a:schemeClr>
            </a:solidFill>
            <a:latin typeface="Cambria" pitchFamily="18" charset="0"/>
            <a:ea typeface="Cambria" pitchFamily="18" charset="0"/>
          </a:endParaRPr>
        </a:p>
      </dgm:t>
    </dgm:pt>
    <dgm:pt modelId="{0D9DD109-145C-4885-ABB9-7FAE098C7FE8}" type="parTrans" cxnId="{B5341874-A62A-4F7A-9611-5FE434F2067E}">
      <dgm:prSet/>
      <dgm:spPr/>
      <dgm:t>
        <a:bodyPr/>
        <a:lstStyle/>
        <a:p>
          <a:endParaRPr lang="ru-RU"/>
        </a:p>
      </dgm:t>
    </dgm:pt>
    <dgm:pt modelId="{CAD2507D-84EC-46FD-A067-0329039515EF}" type="sibTrans" cxnId="{B5341874-A62A-4F7A-9611-5FE434F2067E}">
      <dgm:prSet/>
      <dgm:spPr/>
      <dgm:t>
        <a:bodyPr/>
        <a:lstStyle/>
        <a:p>
          <a:endParaRPr lang="ru-RU"/>
        </a:p>
      </dgm:t>
    </dgm:pt>
    <dgm:pt modelId="{73F2DB7A-6F32-4D0E-861D-BA8A3258402B}">
      <dgm:prSet phldrT="[Текст]" custT="1"/>
      <dgm:spPr/>
      <dgm:t>
        <a:bodyPr/>
        <a:lstStyle/>
        <a:p>
          <a:r>
            <a:rPr lang="sah-RU" sz="2400" b="1" dirty="0" smtClean="0">
              <a:solidFill>
                <a:schemeClr val="accent1">
                  <a:lumMod val="50000"/>
                </a:schemeClr>
              </a:solidFill>
              <a:latin typeface="Cambria" pitchFamily="18" charset="0"/>
              <a:ea typeface="Cambria" pitchFamily="18" charset="0"/>
            </a:rPr>
            <a:t>Байылыат</a:t>
          </a:r>
          <a:endParaRPr lang="ru-RU" sz="2400" b="1" dirty="0">
            <a:solidFill>
              <a:schemeClr val="accent1">
                <a:lumMod val="50000"/>
              </a:schemeClr>
            </a:solidFill>
            <a:latin typeface="Cambria" pitchFamily="18" charset="0"/>
            <a:ea typeface="Cambria" pitchFamily="18" charset="0"/>
          </a:endParaRPr>
        </a:p>
      </dgm:t>
    </dgm:pt>
    <dgm:pt modelId="{4E49EF15-97A0-4E68-A901-B080637BE13C}" type="parTrans" cxnId="{78BCA21F-8DB7-4924-BE97-EF2C50FDB76E}">
      <dgm:prSet/>
      <dgm:spPr/>
      <dgm:t>
        <a:bodyPr/>
        <a:lstStyle/>
        <a:p>
          <a:endParaRPr lang="ru-RU"/>
        </a:p>
      </dgm:t>
    </dgm:pt>
    <dgm:pt modelId="{F32EED58-0559-4350-87C9-63ADCA77519A}" type="sibTrans" cxnId="{78BCA21F-8DB7-4924-BE97-EF2C50FDB76E}">
      <dgm:prSet/>
      <dgm:spPr/>
      <dgm:t>
        <a:bodyPr/>
        <a:lstStyle/>
        <a:p>
          <a:endParaRPr lang="ru-RU"/>
        </a:p>
      </dgm:t>
    </dgm:pt>
    <dgm:pt modelId="{4C0E4A41-1859-4C0C-B50B-694E68E973C6}">
      <dgm:prSet phldrT="[Текст]" custT="1"/>
      <dgm:spPr/>
      <dgm:t>
        <a:bodyPr/>
        <a:lstStyle/>
        <a:p>
          <a:r>
            <a:rPr lang="en-US" sz="2400" b="1" dirty="0" smtClean="0">
              <a:solidFill>
                <a:schemeClr val="accent1">
                  <a:lumMod val="50000"/>
                </a:schemeClr>
              </a:solidFill>
              <a:latin typeface="Cambria" pitchFamily="18" charset="0"/>
              <a:ea typeface="Cambria" pitchFamily="18" charset="0"/>
            </a:rPr>
            <a:t>Art </a:t>
          </a:r>
          <a:r>
            <a:rPr lang="ru-RU" sz="2400" b="1" dirty="0" err="1" smtClean="0">
              <a:solidFill>
                <a:schemeClr val="accent1">
                  <a:lumMod val="50000"/>
                </a:schemeClr>
              </a:solidFill>
              <a:latin typeface="Cambria" pitchFamily="18" charset="0"/>
              <a:ea typeface="Cambria" pitchFamily="18" charset="0"/>
            </a:rPr>
            <a:t>Ыллык</a:t>
          </a:r>
          <a:endParaRPr lang="ru-RU" sz="2400" b="1" dirty="0">
            <a:solidFill>
              <a:schemeClr val="accent1">
                <a:lumMod val="50000"/>
              </a:schemeClr>
            </a:solidFill>
            <a:latin typeface="Cambria" pitchFamily="18" charset="0"/>
            <a:ea typeface="Cambria" pitchFamily="18" charset="0"/>
          </a:endParaRPr>
        </a:p>
      </dgm:t>
    </dgm:pt>
    <dgm:pt modelId="{C929773D-3087-47C2-B597-8EF4C7730D3C}" type="parTrans" cxnId="{63A4897D-3A38-4C82-A590-AA953BF607BD}">
      <dgm:prSet/>
      <dgm:spPr/>
      <dgm:t>
        <a:bodyPr/>
        <a:lstStyle/>
        <a:p>
          <a:endParaRPr lang="ru-RU"/>
        </a:p>
      </dgm:t>
    </dgm:pt>
    <dgm:pt modelId="{9F5F7018-9EA0-46DF-BDEA-2B1CA9F0BA6C}" type="sibTrans" cxnId="{63A4897D-3A38-4C82-A590-AA953BF607BD}">
      <dgm:prSet/>
      <dgm:spPr/>
      <dgm:t>
        <a:bodyPr/>
        <a:lstStyle/>
        <a:p>
          <a:endParaRPr lang="ru-RU"/>
        </a:p>
      </dgm:t>
    </dgm:pt>
    <dgm:pt modelId="{021E570C-FD29-4DE0-AFED-8FF71256F11E}">
      <dgm:prSet phldrT="[Текст]" custT="1"/>
      <dgm:spPr/>
      <dgm:t>
        <a:bodyPr/>
        <a:lstStyle/>
        <a:p>
          <a:r>
            <a:rPr lang="ru-RU" sz="2400" b="1" dirty="0" err="1" smtClean="0">
              <a:solidFill>
                <a:schemeClr val="accent1">
                  <a:lumMod val="50000"/>
                </a:schemeClr>
              </a:solidFill>
              <a:latin typeface="Cambria" pitchFamily="18" charset="0"/>
              <a:ea typeface="Cambria" pitchFamily="18" charset="0"/>
            </a:rPr>
            <a:t>Куйах</a:t>
          </a:r>
          <a:endParaRPr lang="ru-RU" sz="2400" b="1" dirty="0">
            <a:solidFill>
              <a:schemeClr val="accent1">
                <a:lumMod val="50000"/>
              </a:schemeClr>
            </a:solidFill>
            <a:latin typeface="Cambria" pitchFamily="18" charset="0"/>
            <a:ea typeface="Cambria" pitchFamily="18" charset="0"/>
          </a:endParaRPr>
        </a:p>
      </dgm:t>
    </dgm:pt>
    <dgm:pt modelId="{7DA4B4E0-F6C4-47FB-8023-EF2DF396DAAF}" type="parTrans" cxnId="{59AD122C-354D-4399-B6D1-0C52EC461F1F}">
      <dgm:prSet/>
      <dgm:spPr/>
      <dgm:t>
        <a:bodyPr/>
        <a:lstStyle/>
        <a:p>
          <a:endParaRPr lang="ru-RU"/>
        </a:p>
      </dgm:t>
    </dgm:pt>
    <dgm:pt modelId="{544C90D4-66B4-4E55-8F73-A7547060E76B}" type="sibTrans" cxnId="{59AD122C-354D-4399-B6D1-0C52EC461F1F}">
      <dgm:prSet/>
      <dgm:spPr/>
      <dgm:t>
        <a:bodyPr/>
        <a:lstStyle/>
        <a:p>
          <a:endParaRPr lang="ru-RU"/>
        </a:p>
      </dgm:t>
    </dgm:pt>
    <dgm:pt modelId="{F199315B-066D-463D-97AD-77799436222C}" type="pres">
      <dgm:prSet presAssocID="{C777DA45-F2CD-46EB-8433-1AEC3AAC64A9}" presName="Name0" presStyleCnt="0">
        <dgm:presLayoutVars>
          <dgm:dir/>
          <dgm:animLvl val="lvl"/>
          <dgm:resizeHandles val="exact"/>
        </dgm:presLayoutVars>
      </dgm:prSet>
      <dgm:spPr/>
      <dgm:t>
        <a:bodyPr/>
        <a:lstStyle/>
        <a:p>
          <a:endParaRPr lang="ru-RU"/>
        </a:p>
      </dgm:t>
    </dgm:pt>
    <dgm:pt modelId="{1286EA5C-C92F-4E83-B080-3148AACAC822}" type="pres">
      <dgm:prSet presAssocID="{C777DA45-F2CD-46EB-8433-1AEC3AAC64A9}" presName="tSp" presStyleCnt="0"/>
      <dgm:spPr/>
      <dgm:t>
        <a:bodyPr/>
        <a:lstStyle/>
        <a:p>
          <a:endParaRPr lang="ru-RU"/>
        </a:p>
      </dgm:t>
    </dgm:pt>
    <dgm:pt modelId="{45F33E7A-EE31-4B99-9E48-71367BA21891}" type="pres">
      <dgm:prSet presAssocID="{C777DA45-F2CD-46EB-8433-1AEC3AAC64A9}" presName="bSp" presStyleCnt="0"/>
      <dgm:spPr/>
      <dgm:t>
        <a:bodyPr/>
        <a:lstStyle/>
        <a:p>
          <a:endParaRPr lang="ru-RU"/>
        </a:p>
      </dgm:t>
    </dgm:pt>
    <dgm:pt modelId="{068B87D9-4DD8-4474-9A43-5097E37B18D4}" type="pres">
      <dgm:prSet presAssocID="{C777DA45-F2CD-46EB-8433-1AEC3AAC64A9}" presName="process" presStyleCnt="0"/>
      <dgm:spPr/>
      <dgm:t>
        <a:bodyPr/>
        <a:lstStyle/>
        <a:p>
          <a:endParaRPr lang="ru-RU"/>
        </a:p>
      </dgm:t>
    </dgm:pt>
    <dgm:pt modelId="{1ACBFE1D-207D-4E11-AB89-6CE7C46EBE28}" type="pres">
      <dgm:prSet presAssocID="{EA372CB6-C98E-4B05-9A78-7AB23016C44C}" presName="composite1" presStyleCnt="0"/>
      <dgm:spPr/>
      <dgm:t>
        <a:bodyPr/>
        <a:lstStyle/>
        <a:p>
          <a:endParaRPr lang="ru-RU"/>
        </a:p>
      </dgm:t>
    </dgm:pt>
    <dgm:pt modelId="{15A5AEB9-2819-491D-8805-32FB6BF8AF06}" type="pres">
      <dgm:prSet presAssocID="{EA372CB6-C98E-4B05-9A78-7AB23016C44C}" presName="dummyNode1" presStyleLbl="node1" presStyleIdx="0" presStyleCnt="3"/>
      <dgm:spPr/>
      <dgm:t>
        <a:bodyPr/>
        <a:lstStyle/>
        <a:p>
          <a:endParaRPr lang="ru-RU"/>
        </a:p>
      </dgm:t>
    </dgm:pt>
    <dgm:pt modelId="{44A92E3E-95AA-4FAA-AF1A-A4B369AFC777}" type="pres">
      <dgm:prSet presAssocID="{EA372CB6-C98E-4B05-9A78-7AB23016C44C}" presName="childNode1" presStyleLbl="bgAcc1" presStyleIdx="0" presStyleCnt="3">
        <dgm:presLayoutVars>
          <dgm:bulletEnabled val="1"/>
        </dgm:presLayoutVars>
      </dgm:prSet>
      <dgm:spPr/>
      <dgm:t>
        <a:bodyPr/>
        <a:lstStyle/>
        <a:p>
          <a:endParaRPr lang="ru-RU"/>
        </a:p>
      </dgm:t>
    </dgm:pt>
    <dgm:pt modelId="{D865FDB6-5389-4F6F-B7C6-C96B1DDE320A}" type="pres">
      <dgm:prSet presAssocID="{EA372CB6-C98E-4B05-9A78-7AB23016C44C}" presName="childNode1tx" presStyleLbl="bgAcc1" presStyleIdx="0" presStyleCnt="3">
        <dgm:presLayoutVars>
          <dgm:bulletEnabled val="1"/>
        </dgm:presLayoutVars>
      </dgm:prSet>
      <dgm:spPr/>
      <dgm:t>
        <a:bodyPr/>
        <a:lstStyle/>
        <a:p>
          <a:endParaRPr lang="ru-RU"/>
        </a:p>
      </dgm:t>
    </dgm:pt>
    <dgm:pt modelId="{8AAC689E-8C75-4456-9B74-1AB02E9F723C}" type="pres">
      <dgm:prSet presAssocID="{EA372CB6-C98E-4B05-9A78-7AB23016C44C}" presName="parentNode1" presStyleLbl="node1" presStyleIdx="0" presStyleCnt="3">
        <dgm:presLayoutVars>
          <dgm:chMax val="1"/>
          <dgm:bulletEnabled val="1"/>
        </dgm:presLayoutVars>
      </dgm:prSet>
      <dgm:spPr/>
      <dgm:t>
        <a:bodyPr/>
        <a:lstStyle/>
        <a:p>
          <a:endParaRPr lang="ru-RU"/>
        </a:p>
      </dgm:t>
    </dgm:pt>
    <dgm:pt modelId="{123B7A73-CFE6-4085-A419-97CA4BE6F0E1}" type="pres">
      <dgm:prSet presAssocID="{EA372CB6-C98E-4B05-9A78-7AB23016C44C}" presName="connSite1" presStyleCnt="0"/>
      <dgm:spPr/>
      <dgm:t>
        <a:bodyPr/>
        <a:lstStyle/>
        <a:p>
          <a:endParaRPr lang="ru-RU"/>
        </a:p>
      </dgm:t>
    </dgm:pt>
    <dgm:pt modelId="{25E54321-AE09-4514-8959-516AD62B3705}" type="pres">
      <dgm:prSet presAssocID="{0670FD9E-026C-41CE-8001-EB2066E30955}" presName="Name9" presStyleLbl="sibTrans2D1" presStyleIdx="0" presStyleCnt="2"/>
      <dgm:spPr/>
      <dgm:t>
        <a:bodyPr/>
        <a:lstStyle/>
        <a:p>
          <a:endParaRPr lang="ru-RU"/>
        </a:p>
      </dgm:t>
    </dgm:pt>
    <dgm:pt modelId="{F8CE8E0F-045A-4D92-BE92-598AE59E94FC}" type="pres">
      <dgm:prSet presAssocID="{67957F74-133C-45CA-B2FF-4D894A9FD52F}" presName="composite2" presStyleCnt="0"/>
      <dgm:spPr/>
      <dgm:t>
        <a:bodyPr/>
        <a:lstStyle/>
        <a:p>
          <a:endParaRPr lang="ru-RU"/>
        </a:p>
      </dgm:t>
    </dgm:pt>
    <dgm:pt modelId="{87192CEA-B22A-4CB0-9EEC-82454E913C94}" type="pres">
      <dgm:prSet presAssocID="{67957F74-133C-45CA-B2FF-4D894A9FD52F}" presName="dummyNode2" presStyleLbl="node1" presStyleIdx="0" presStyleCnt="3"/>
      <dgm:spPr/>
      <dgm:t>
        <a:bodyPr/>
        <a:lstStyle/>
        <a:p>
          <a:endParaRPr lang="ru-RU"/>
        </a:p>
      </dgm:t>
    </dgm:pt>
    <dgm:pt modelId="{E9B83E59-EE1C-4752-B331-5F3D74221EC8}" type="pres">
      <dgm:prSet presAssocID="{67957F74-133C-45CA-B2FF-4D894A9FD52F}" presName="childNode2" presStyleLbl="bgAcc1" presStyleIdx="1" presStyleCnt="3">
        <dgm:presLayoutVars>
          <dgm:bulletEnabled val="1"/>
        </dgm:presLayoutVars>
      </dgm:prSet>
      <dgm:spPr/>
      <dgm:t>
        <a:bodyPr/>
        <a:lstStyle/>
        <a:p>
          <a:endParaRPr lang="ru-RU"/>
        </a:p>
      </dgm:t>
    </dgm:pt>
    <dgm:pt modelId="{9E9F0709-BF4F-4105-97A0-DBF233195C98}" type="pres">
      <dgm:prSet presAssocID="{67957F74-133C-45CA-B2FF-4D894A9FD52F}" presName="childNode2tx" presStyleLbl="bgAcc1" presStyleIdx="1" presStyleCnt="3">
        <dgm:presLayoutVars>
          <dgm:bulletEnabled val="1"/>
        </dgm:presLayoutVars>
      </dgm:prSet>
      <dgm:spPr/>
      <dgm:t>
        <a:bodyPr/>
        <a:lstStyle/>
        <a:p>
          <a:endParaRPr lang="ru-RU"/>
        </a:p>
      </dgm:t>
    </dgm:pt>
    <dgm:pt modelId="{0A54AECE-97C8-40BD-9225-1E6713A6A0F3}" type="pres">
      <dgm:prSet presAssocID="{67957F74-133C-45CA-B2FF-4D894A9FD52F}" presName="parentNode2" presStyleLbl="node1" presStyleIdx="1" presStyleCnt="3">
        <dgm:presLayoutVars>
          <dgm:chMax val="0"/>
          <dgm:bulletEnabled val="1"/>
        </dgm:presLayoutVars>
      </dgm:prSet>
      <dgm:spPr/>
      <dgm:t>
        <a:bodyPr/>
        <a:lstStyle/>
        <a:p>
          <a:endParaRPr lang="ru-RU"/>
        </a:p>
      </dgm:t>
    </dgm:pt>
    <dgm:pt modelId="{A5AFCB19-4B20-46C9-9C24-1543C911DA53}" type="pres">
      <dgm:prSet presAssocID="{67957F74-133C-45CA-B2FF-4D894A9FD52F}" presName="connSite2" presStyleCnt="0"/>
      <dgm:spPr/>
      <dgm:t>
        <a:bodyPr/>
        <a:lstStyle/>
        <a:p>
          <a:endParaRPr lang="ru-RU"/>
        </a:p>
      </dgm:t>
    </dgm:pt>
    <dgm:pt modelId="{0F8E8646-842B-4807-A78D-57570E96A584}" type="pres">
      <dgm:prSet presAssocID="{BE0205B5-0059-40E4-B90F-50F1F88AC273}" presName="Name18" presStyleLbl="sibTrans2D1" presStyleIdx="1" presStyleCnt="2"/>
      <dgm:spPr/>
      <dgm:t>
        <a:bodyPr/>
        <a:lstStyle/>
        <a:p>
          <a:endParaRPr lang="ru-RU"/>
        </a:p>
      </dgm:t>
    </dgm:pt>
    <dgm:pt modelId="{D91B1131-FD2F-42D7-B93D-8AF9539CF72B}" type="pres">
      <dgm:prSet presAssocID="{CE39DC13-003C-4CA7-9DE6-E618DF1710D4}" presName="composite1" presStyleCnt="0"/>
      <dgm:spPr/>
      <dgm:t>
        <a:bodyPr/>
        <a:lstStyle/>
        <a:p>
          <a:endParaRPr lang="ru-RU"/>
        </a:p>
      </dgm:t>
    </dgm:pt>
    <dgm:pt modelId="{10C85AEF-1F1F-4EA1-88DB-A0EB3C71279E}" type="pres">
      <dgm:prSet presAssocID="{CE39DC13-003C-4CA7-9DE6-E618DF1710D4}" presName="dummyNode1" presStyleLbl="node1" presStyleIdx="1" presStyleCnt="3"/>
      <dgm:spPr/>
      <dgm:t>
        <a:bodyPr/>
        <a:lstStyle/>
        <a:p>
          <a:endParaRPr lang="ru-RU"/>
        </a:p>
      </dgm:t>
    </dgm:pt>
    <dgm:pt modelId="{192E722B-325B-4AC4-AD01-7BA5FCA7A0F7}" type="pres">
      <dgm:prSet presAssocID="{CE39DC13-003C-4CA7-9DE6-E618DF1710D4}" presName="childNode1" presStyleLbl="bgAcc1" presStyleIdx="2" presStyleCnt="3">
        <dgm:presLayoutVars>
          <dgm:bulletEnabled val="1"/>
        </dgm:presLayoutVars>
      </dgm:prSet>
      <dgm:spPr/>
      <dgm:t>
        <a:bodyPr/>
        <a:lstStyle/>
        <a:p>
          <a:endParaRPr lang="ru-RU"/>
        </a:p>
      </dgm:t>
    </dgm:pt>
    <dgm:pt modelId="{B9A0D240-F410-4609-BCD6-B1D21D27B6E0}" type="pres">
      <dgm:prSet presAssocID="{CE39DC13-003C-4CA7-9DE6-E618DF1710D4}" presName="childNode1tx" presStyleLbl="bgAcc1" presStyleIdx="2" presStyleCnt="3">
        <dgm:presLayoutVars>
          <dgm:bulletEnabled val="1"/>
        </dgm:presLayoutVars>
      </dgm:prSet>
      <dgm:spPr/>
      <dgm:t>
        <a:bodyPr/>
        <a:lstStyle/>
        <a:p>
          <a:endParaRPr lang="ru-RU"/>
        </a:p>
      </dgm:t>
    </dgm:pt>
    <dgm:pt modelId="{C56C3382-E992-4178-B729-ED0BB11CD6A6}" type="pres">
      <dgm:prSet presAssocID="{CE39DC13-003C-4CA7-9DE6-E618DF1710D4}" presName="parentNode1" presStyleLbl="node1" presStyleIdx="2" presStyleCnt="3">
        <dgm:presLayoutVars>
          <dgm:chMax val="1"/>
          <dgm:bulletEnabled val="1"/>
        </dgm:presLayoutVars>
      </dgm:prSet>
      <dgm:spPr/>
      <dgm:t>
        <a:bodyPr/>
        <a:lstStyle/>
        <a:p>
          <a:endParaRPr lang="ru-RU"/>
        </a:p>
      </dgm:t>
    </dgm:pt>
    <dgm:pt modelId="{D71A2DCE-B46A-430F-8CBB-5053F622DC4E}" type="pres">
      <dgm:prSet presAssocID="{CE39DC13-003C-4CA7-9DE6-E618DF1710D4}" presName="connSite1" presStyleCnt="0"/>
      <dgm:spPr/>
      <dgm:t>
        <a:bodyPr/>
        <a:lstStyle/>
        <a:p>
          <a:endParaRPr lang="ru-RU"/>
        </a:p>
      </dgm:t>
    </dgm:pt>
  </dgm:ptLst>
  <dgm:cxnLst>
    <dgm:cxn modelId="{DF7AF86E-DF9B-4E49-B6BB-00ECED4EC772}" type="presOf" srcId="{3EC701E0-7828-4489-B3B9-94CD87C0E031}" destId="{9E9F0709-BF4F-4105-97A0-DBF233195C98}" srcOrd="1" destOrd="0" presId="urn:microsoft.com/office/officeart/2005/8/layout/hProcess4"/>
    <dgm:cxn modelId="{32C83D66-F6BE-4FB9-8074-7BF31B4A9C2C}" type="presOf" srcId="{4C0E4A41-1859-4C0C-B50B-694E68E973C6}" destId="{B9A0D240-F410-4609-BCD6-B1D21D27B6E0}" srcOrd="1" destOrd="2" presId="urn:microsoft.com/office/officeart/2005/8/layout/hProcess4"/>
    <dgm:cxn modelId="{E4F6807A-6951-4DC6-9812-C936E624A387}" type="presOf" srcId="{0670FD9E-026C-41CE-8001-EB2066E30955}" destId="{25E54321-AE09-4514-8959-516AD62B3705}" srcOrd="0" destOrd="0" presId="urn:microsoft.com/office/officeart/2005/8/layout/hProcess4"/>
    <dgm:cxn modelId="{DBAB8036-C891-4AD1-BE4B-6384ED7C24AF}" type="presOf" srcId="{6A434DB5-1AC1-4D8E-9E03-28549303FC3B}" destId="{D865FDB6-5389-4F6F-B7C6-C96B1DDE320A}" srcOrd="1" destOrd="0" presId="urn:microsoft.com/office/officeart/2005/8/layout/hProcess4"/>
    <dgm:cxn modelId="{4D7EB9C1-00F2-496A-B3D1-276E33CA7DE5}" srcId="{C777DA45-F2CD-46EB-8433-1AEC3AAC64A9}" destId="{CE39DC13-003C-4CA7-9DE6-E618DF1710D4}" srcOrd="2" destOrd="0" parTransId="{BCD0D395-C424-4ED6-BE0C-C3E9FA5DCC28}" sibTransId="{50079B61-E76E-44C7-A9BD-C1AB7A7DA53C}"/>
    <dgm:cxn modelId="{ED61E9E1-1711-4DF4-ADBC-2E24FAF78761}" type="presOf" srcId="{C777DA45-F2CD-46EB-8433-1AEC3AAC64A9}" destId="{F199315B-066D-463D-97AD-77799436222C}" srcOrd="0" destOrd="0" presId="urn:microsoft.com/office/officeart/2005/8/layout/hProcess4"/>
    <dgm:cxn modelId="{BE5073CD-AA15-4D59-B3F5-D4A490D5F4F8}" type="presOf" srcId="{73F2DB7A-6F32-4D0E-861D-BA8A3258402B}" destId="{192E722B-325B-4AC4-AD01-7BA5FCA7A0F7}" srcOrd="0" destOrd="1" presId="urn:microsoft.com/office/officeart/2005/8/layout/hProcess4"/>
    <dgm:cxn modelId="{8BCDEFC9-D149-447B-A61C-24B74174AA8F}" type="presOf" srcId="{B0418A89-C10B-46BA-BB61-09BB655BE8AD}" destId="{44A92E3E-95AA-4FAA-AF1A-A4B369AFC777}" srcOrd="0" destOrd="1" presId="urn:microsoft.com/office/officeart/2005/8/layout/hProcess4"/>
    <dgm:cxn modelId="{78BCA21F-8DB7-4924-BE97-EF2C50FDB76E}" srcId="{CE39DC13-003C-4CA7-9DE6-E618DF1710D4}" destId="{73F2DB7A-6F32-4D0E-861D-BA8A3258402B}" srcOrd="1" destOrd="0" parTransId="{4E49EF15-97A0-4E68-A901-B080637BE13C}" sibTransId="{F32EED58-0559-4350-87C9-63ADCA77519A}"/>
    <dgm:cxn modelId="{F812D8E9-8686-45A3-9A81-ED6F61EB9D79}" type="presOf" srcId="{CE39DC13-003C-4CA7-9DE6-E618DF1710D4}" destId="{C56C3382-E992-4178-B729-ED0BB11CD6A6}" srcOrd="0" destOrd="0" presId="urn:microsoft.com/office/officeart/2005/8/layout/hProcess4"/>
    <dgm:cxn modelId="{729685EF-0EDF-498C-876F-8D0EFE2AFCCA}" type="presOf" srcId="{EA372CB6-C98E-4B05-9A78-7AB23016C44C}" destId="{8AAC689E-8C75-4456-9B74-1AB02E9F723C}" srcOrd="0" destOrd="0" presId="urn:microsoft.com/office/officeart/2005/8/layout/hProcess4"/>
    <dgm:cxn modelId="{835FC23C-A469-49A3-9624-6AEBBD06D7A1}" type="presOf" srcId="{F92866CD-4795-4A42-8AC7-4634C24B39F0}" destId="{B9A0D240-F410-4609-BCD6-B1D21D27B6E0}" srcOrd="1" destOrd="0" presId="urn:microsoft.com/office/officeart/2005/8/layout/hProcess4"/>
    <dgm:cxn modelId="{4CE9085C-B0E3-4946-8F2D-C85AB2A01AB8}" type="presOf" srcId="{BE0205B5-0059-40E4-B90F-50F1F88AC273}" destId="{0F8E8646-842B-4807-A78D-57570E96A584}" srcOrd="0" destOrd="0" presId="urn:microsoft.com/office/officeart/2005/8/layout/hProcess4"/>
    <dgm:cxn modelId="{C7ED03E4-3853-4630-9532-ED415559EE13}" type="presOf" srcId="{6A434DB5-1AC1-4D8E-9E03-28549303FC3B}" destId="{44A92E3E-95AA-4FAA-AF1A-A4B369AFC777}" srcOrd="0" destOrd="0" presId="urn:microsoft.com/office/officeart/2005/8/layout/hProcess4"/>
    <dgm:cxn modelId="{62308FED-B304-4A35-A86B-C2F4BF60BBD1}" srcId="{EA372CB6-C98E-4B05-9A78-7AB23016C44C}" destId="{B0418A89-C10B-46BA-BB61-09BB655BE8AD}" srcOrd="1" destOrd="0" parTransId="{CFB399F4-79D6-45B9-BB69-72062607BED9}" sibTransId="{BED0B27A-D2FF-4EC2-AC18-BEFC59459617}"/>
    <dgm:cxn modelId="{63A4897D-3A38-4C82-A590-AA953BF607BD}" srcId="{CE39DC13-003C-4CA7-9DE6-E618DF1710D4}" destId="{4C0E4A41-1859-4C0C-B50B-694E68E973C6}" srcOrd="2" destOrd="0" parTransId="{C929773D-3087-47C2-B597-8EF4C7730D3C}" sibTransId="{9F5F7018-9EA0-46DF-BDEA-2B1CA9F0BA6C}"/>
    <dgm:cxn modelId="{C146D92C-2555-4BDB-9B1C-F0C8E5874EAB}" type="presOf" srcId="{4C0E4A41-1859-4C0C-B50B-694E68E973C6}" destId="{192E722B-325B-4AC4-AD01-7BA5FCA7A0F7}" srcOrd="0" destOrd="2" presId="urn:microsoft.com/office/officeart/2005/8/layout/hProcess4"/>
    <dgm:cxn modelId="{76C1CA90-09D4-451F-9FE5-9608CF1E2E86}" type="presOf" srcId="{B0418A89-C10B-46BA-BB61-09BB655BE8AD}" destId="{D865FDB6-5389-4F6F-B7C6-C96B1DDE320A}" srcOrd="1" destOrd="1" presId="urn:microsoft.com/office/officeart/2005/8/layout/hProcess4"/>
    <dgm:cxn modelId="{FF52EA34-7A7E-4DE0-B987-D7B12E53DA92}" type="presOf" srcId="{67957F74-133C-45CA-B2FF-4D894A9FD52F}" destId="{0A54AECE-97C8-40BD-9225-1E6713A6A0F3}" srcOrd="0" destOrd="0" presId="urn:microsoft.com/office/officeart/2005/8/layout/hProcess4"/>
    <dgm:cxn modelId="{756A5DC1-58FE-48CD-B6EC-EA69D56F6294}" srcId="{C777DA45-F2CD-46EB-8433-1AEC3AAC64A9}" destId="{EA372CB6-C98E-4B05-9A78-7AB23016C44C}" srcOrd="0" destOrd="0" parTransId="{7A02B61C-C3D2-4B86-81A5-4016C84D02CF}" sibTransId="{0670FD9E-026C-41CE-8001-EB2066E30955}"/>
    <dgm:cxn modelId="{AC67D014-9FAE-4F33-B645-090E701198CE}" srcId="{C777DA45-F2CD-46EB-8433-1AEC3AAC64A9}" destId="{67957F74-133C-45CA-B2FF-4D894A9FD52F}" srcOrd="1" destOrd="0" parTransId="{30DCD6EF-B782-4814-B380-39C7AC5CC054}" sibTransId="{BE0205B5-0059-40E4-B90F-50F1F88AC273}"/>
    <dgm:cxn modelId="{239FC362-EAD8-4F66-B27B-730A3C22AD97}" type="presOf" srcId="{021E570C-FD29-4DE0-AFED-8FF71256F11E}" destId="{9E9F0709-BF4F-4105-97A0-DBF233195C98}" srcOrd="1" destOrd="1" presId="urn:microsoft.com/office/officeart/2005/8/layout/hProcess4"/>
    <dgm:cxn modelId="{0819C6F5-681A-4873-885D-BED222C88FCE}" type="presOf" srcId="{021E570C-FD29-4DE0-AFED-8FF71256F11E}" destId="{E9B83E59-EE1C-4752-B331-5F3D74221EC8}" srcOrd="0" destOrd="1" presId="urn:microsoft.com/office/officeart/2005/8/layout/hProcess4"/>
    <dgm:cxn modelId="{A1B31692-A90B-4485-ABF4-432C7CD949EC}" type="presOf" srcId="{3EC701E0-7828-4489-B3B9-94CD87C0E031}" destId="{E9B83E59-EE1C-4752-B331-5F3D74221EC8}" srcOrd="0" destOrd="0" presId="urn:microsoft.com/office/officeart/2005/8/layout/hProcess4"/>
    <dgm:cxn modelId="{E66C328E-4A6D-43DA-9782-592A074A1D30}" type="presOf" srcId="{F92866CD-4795-4A42-8AC7-4634C24B39F0}" destId="{192E722B-325B-4AC4-AD01-7BA5FCA7A0F7}" srcOrd="0" destOrd="0" presId="urn:microsoft.com/office/officeart/2005/8/layout/hProcess4"/>
    <dgm:cxn modelId="{59AD122C-354D-4399-B6D1-0C52EC461F1F}" srcId="{67957F74-133C-45CA-B2FF-4D894A9FD52F}" destId="{021E570C-FD29-4DE0-AFED-8FF71256F11E}" srcOrd="1" destOrd="0" parTransId="{7DA4B4E0-F6C4-47FB-8023-EF2DF396DAAF}" sibTransId="{544C90D4-66B4-4E55-8F73-A7547060E76B}"/>
    <dgm:cxn modelId="{7C6CF425-CDE1-4B68-8F86-C85955FFF89D}" type="presOf" srcId="{73F2DB7A-6F32-4D0E-861D-BA8A3258402B}" destId="{B9A0D240-F410-4609-BCD6-B1D21D27B6E0}" srcOrd="1" destOrd="1" presId="urn:microsoft.com/office/officeart/2005/8/layout/hProcess4"/>
    <dgm:cxn modelId="{B5341874-A62A-4F7A-9611-5FE434F2067E}" srcId="{CE39DC13-003C-4CA7-9DE6-E618DF1710D4}" destId="{F92866CD-4795-4A42-8AC7-4634C24B39F0}" srcOrd="0" destOrd="0" parTransId="{0D9DD109-145C-4885-ABB9-7FAE098C7FE8}" sibTransId="{CAD2507D-84EC-46FD-A067-0329039515EF}"/>
    <dgm:cxn modelId="{CA2BCF6F-A5C8-4EDE-A075-0DD43D9F6162}" srcId="{67957F74-133C-45CA-B2FF-4D894A9FD52F}" destId="{3EC701E0-7828-4489-B3B9-94CD87C0E031}" srcOrd="0" destOrd="0" parTransId="{BA0C7D8C-7FE8-4329-8302-D6878219CCA1}" sibTransId="{8AE266EF-6214-43D4-8115-57A36172B947}"/>
    <dgm:cxn modelId="{9D8FA8E7-2383-48E7-9DDB-96642B4E6E01}" srcId="{EA372CB6-C98E-4B05-9A78-7AB23016C44C}" destId="{6A434DB5-1AC1-4D8E-9E03-28549303FC3B}" srcOrd="0" destOrd="0" parTransId="{F36CD8DD-EA21-4450-B476-7D26708BDED0}" sibTransId="{9E1A9DEB-B2A5-4096-9786-5FC0FE7EB829}"/>
    <dgm:cxn modelId="{1418B0B6-EB5E-49F8-B3F7-DBBF97675FB4}" type="presParOf" srcId="{F199315B-066D-463D-97AD-77799436222C}" destId="{1286EA5C-C92F-4E83-B080-3148AACAC822}" srcOrd="0" destOrd="0" presId="urn:microsoft.com/office/officeart/2005/8/layout/hProcess4"/>
    <dgm:cxn modelId="{0D9DEDE3-EE68-49F3-8A8B-3A9EC1997F80}" type="presParOf" srcId="{F199315B-066D-463D-97AD-77799436222C}" destId="{45F33E7A-EE31-4B99-9E48-71367BA21891}" srcOrd="1" destOrd="0" presId="urn:microsoft.com/office/officeart/2005/8/layout/hProcess4"/>
    <dgm:cxn modelId="{F2561655-8792-4581-92C9-62CE57675757}" type="presParOf" srcId="{F199315B-066D-463D-97AD-77799436222C}" destId="{068B87D9-4DD8-4474-9A43-5097E37B18D4}" srcOrd="2" destOrd="0" presId="urn:microsoft.com/office/officeart/2005/8/layout/hProcess4"/>
    <dgm:cxn modelId="{0FC64D69-D18D-44D7-8F1F-48A6DA62258E}" type="presParOf" srcId="{068B87D9-4DD8-4474-9A43-5097E37B18D4}" destId="{1ACBFE1D-207D-4E11-AB89-6CE7C46EBE28}" srcOrd="0" destOrd="0" presId="urn:microsoft.com/office/officeart/2005/8/layout/hProcess4"/>
    <dgm:cxn modelId="{BB433F93-3E66-4339-B0D5-76D3246598A1}" type="presParOf" srcId="{1ACBFE1D-207D-4E11-AB89-6CE7C46EBE28}" destId="{15A5AEB9-2819-491D-8805-32FB6BF8AF06}" srcOrd="0" destOrd="0" presId="urn:microsoft.com/office/officeart/2005/8/layout/hProcess4"/>
    <dgm:cxn modelId="{ECF70A52-A457-41D3-9AC9-06AD8F96780B}" type="presParOf" srcId="{1ACBFE1D-207D-4E11-AB89-6CE7C46EBE28}" destId="{44A92E3E-95AA-4FAA-AF1A-A4B369AFC777}" srcOrd="1" destOrd="0" presId="urn:microsoft.com/office/officeart/2005/8/layout/hProcess4"/>
    <dgm:cxn modelId="{1A098FE4-E4A7-45AE-A28F-EB096A11018A}" type="presParOf" srcId="{1ACBFE1D-207D-4E11-AB89-6CE7C46EBE28}" destId="{D865FDB6-5389-4F6F-B7C6-C96B1DDE320A}" srcOrd="2" destOrd="0" presId="urn:microsoft.com/office/officeart/2005/8/layout/hProcess4"/>
    <dgm:cxn modelId="{D19E2987-763F-4C27-B5A8-854DB9F376D2}" type="presParOf" srcId="{1ACBFE1D-207D-4E11-AB89-6CE7C46EBE28}" destId="{8AAC689E-8C75-4456-9B74-1AB02E9F723C}" srcOrd="3" destOrd="0" presId="urn:microsoft.com/office/officeart/2005/8/layout/hProcess4"/>
    <dgm:cxn modelId="{D6B16A61-C8FC-4957-B45E-8CA3B580674E}" type="presParOf" srcId="{1ACBFE1D-207D-4E11-AB89-6CE7C46EBE28}" destId="{123B7A73-CFE6-4085-A419-97CA4BE6F0E1}" srcOrd="4" destOrd="0" presId="urn:microsoft.com/office/officeart/2005/8/layout/hProcess4"/>
    <dgm:cxn modelId="{1BD1B8D1-3B4E-44F1-967A-5D301C161BAF}" type="presParOf" srcId="{068B87D9-4DD8-4474-9A43-5097E37B18D4}" destId="{25E54321-AE09-4514-8959-516AD62B3705}" srcOrd="1" destOrd="0" presId="urn:microsoft.com/office/officeart/2005/8/layout/hProcess4"/>
    <dgm:cxn modelId="{D73F42E9-18E4-4C80-B208-668BC80B0CF0}" type="presParOf" srcId="{068B87D9-4DD8-4474-9A43-5097E37B18D4}" destId="{F8CE8E0F-045A-4D92-BE92-598AE59E94FC}" srcOrd="2" destOrd="0" presId="urn:microsoft.com/office/officeart/2005/8/layout/hProcess4"/>
    <dgm:cxn modelId="{AD133EFC-DB94-49A4-A70B-9F4FC953787C}" type="presParOf" srcId="{F8CE8E0F-045A-4D92-BE92-598AE59E94FC}" destId="{87192CEA-B22A-4CB0-9EEC-82454E913C94}" srcOrd="0" destOrd="0" presId="urn:microsoft.com/office/officeart/2005/8/layout/hProcess4"/>
    <dgm:cxn modelId="{B871680C-BF18-4772-8396-B46665D575A1}" type="presParOf" srcId="{F8CE8E0F-045A-4D92-BE92-598AE59E94FC}" destId="{E9B83E59-EE1C-4752-B331-5F3D74221EC8}" srcOrd="1" destOrd="0" presId="urn:microsoft.com/office/officeart/2005/8/layout/hProcess4"/>
    <dgm:cxn modelId="{DF237B94-0EE4-43D2-8E9D-29A2D488979A}" type="presParOf" srcId="{F8CE8E0F-045A-4D92-BE92-598AE59E94FC}" destId="{9E9F0709-BF4F-4105-97A0-DBF233195C98}" srcOrd="2" destOrd="0" presId="urn:microsoft.com/office/officeart/2005/8/layout/hProcess4"/>
    <dgm:cxn modelId="{2B1920FE-5983-4447-ABB9-D6DA5E404A8D}" type="presParOf" srcId="{F8CE8E0F-045A-4D92-BE92-598AE59E94FC}" destId="{0A54AECE-97C8-40BD-9225-1E6713A6A0F3}" srcOrd="3" destOrd="0" presId="urn:microsoft.com/office/officeart/2005/8/layout/hProcess4"/>
    <dgm:cxn modelId="{0A69BDC0-EB5E-4168-ADE1-EF93341E6EAC}" type="presParOf" srcId="{F8CE8E0F-045A-4D92-BE92-598AE59E94FC}" destId="{A5AFCB19-4B20-46C9-9C24-1543C911DA53}" srcOrd="4" destOrd="0" presId="urn:microsoft.com/office/officeart/2005/8/layout/hProcess4"/>
    <dgm:cxn modelId="{1CAF618E-53B2-4840-8CD4-0EDF1875E266}" type="presParOf" srcId="{068B87D9-4DD8-4474-9A43-5097E37B18D4}" destId="{0F8E8646-842B-4807-A78D-57570E96A584}" srcOrd="3" destOrd="0" presId="urn:microsoft.com/office/officeart/2005/8/layout/hProcess4"/>
    <dgm:cxn modelId="{B680BC60-B231-4407-A3D9-7EEC39712A32}" type="presParOf" srcId="{068B87D9-4DD8-4474-9A43-5097E37B18D4}" destId="{D91B1131-FD2F-42D7-B93D-8AF9539CF72B}" srcOrd="4" destOrd="0" presId="urn:microsoft.com/office/officeart/2005/8/layout/hProcess4"/>
    <dgm:cxn modelId="{B5DE941C-F7DB-4CDE-A6E8-CF2D902551F8}" type="presParOf" srcId="{D91B1131-FD2F-42D7-B93D-8AF9539CF72B}" destId="{10C85AEF-1F1F-4EA1-88DB-A0EB3C71279E}" srcOrd="0" destOrd="0" presId="urn:microsoft.com/office/officeart/2005/8/layout/hProcess4"/>
    <dgm:cxn modelId="{E227B079-16D0-4086-9220-C99A8E290B2D}" type="presParOf" srcId="{D91B1131-FD2F-42D7-B93D-8AF9539CF72B}" destId="{192E722B-325B-4AC4-AD01-7BA5FCA7A0F7}" srcOrd="1" destOrd="0" presId="urn:microsoft.com/office/officeart/2005/8/layout/hProcess4"/>
    <dgm:cxn modelId="{F0E0AB1F-6C54-494A-9536-F96114DDFB1C}" type="presParOf" srcId="{D91B1131-FD2F-42D7-B93D-8AF9539CF72B}" destId="{B9A0D240-F410-4609-BCD6-B1D21D27B6E0}" srcOrd="2" destOrd="0" presId="urn:microsoft.com/office/officeart/2005/8/layout/hProcess4"/>
    <dgm:cxn modelId="{34A43703-B5F2-45D9-9812-6B79331ED64A}" type="presParOf" srcId="{D91B1131-FD2F-42D7-B93D-8AF9539CF72B}" destId="{C56C3382-E992-4178-B729-ED0BB11CD6A6}" srcOrd="3" destOrd="0" presId="urn:microsoft.com/office/officeart/2005/8/layout/hProcess4"/>
    <dgm:cxn modelId="{80DBA96D-1105-4E86-AC4E-810EA910A727}" type="presParOf" srcId="{D91B1131-FD2F-42D7-B93D-8AF9539CF72B}" destId="{D71A2DCE-B46A-430F-8CBB-5053F622DC4E}" srcOrd="4" destOrd="0" presId="urn:microsoft.com/office/officeart/2005/8/layout/hProcess4"/>
  </dgm:cxnLst>
  <dgm:bg/>
  <dgm:whole/>
</dgm:dataModel>
</file>

<file path=ppt/diagrams/data4.xml><?xml version="1.0" encoding="utf-8"?>
<dgm:dataModel xmlns:dgm="http://schemas.openxmlformats.org/drawingml/2006/diagram" xmlns:a="http://schemas.openxmlformats.org/drawingml/2006/main">
  <dgm:ptLst>
    <dgm:pt modelId="{537BB033-8A04-4F9C-8CEC-5D4CBBFE34AE}" type="doc">
      <dgm:prSet loTypeId="urn:microsoft.com/office/officeart/2005/8/layout/arrow2" loCatId="process" qsTypeId="urn:microsoft.com/office/officeart/2005/8/quickstyle/3d2" qsCatId="3D" csTypeId="urn:microsoft.com/office/officeart/2005/8/colors/colorful5" csCatId="colorful" phldr="1"/>
      <dgm:spPr/>
    </dgm:pt>
    <dgm:pt modelId="{1E269BED-41C0-4867-86BC-7978BCD68E05}">
      <dgm:prSet phldrT="[Текст]" custT="1"/>
      <dgm:spPr/>
      <dgm:t>
        <a:bodyPr/>
        <a:lstStyle/>
        <a:p>
          <a:r>
            <a:rPr lang="ru-RU" sz="2400" b="1" dirty="0" smtClean="0">
              <a:solidFill>
                <a:schemeClr val="accent1">
                  <a:lumMod val="50000"/>
                </a:schemeClr>
              </a:solidFill>
              <a:latin typeface="Cambria" pitchFamily="18" charset="0"/>
              <a:ea typeface="Cambria" pitchFamily="18" charset="0"/>
            </a:rPr>
            <a:t>1 этап</a:t>
          </a:r>
          <a:endParaRPr lang="ru-RU" sz="2400" b="1" dirty="0">
            <a:solidFill>
              <a:schemeClr val="accent1">
                <a:lumMod val="50000"/>
              </a:schemeClr>
            </a:solidFill>
            <a:latin typeface="Cambria" pitchFamily="18" charset="0"/>
            <a:ea typeface="Cambria" pitchFamily="18" charset="0"/>
          </a:endParaRPr>
        </a:p>
      </dgm:t>
    </dgm:pt>
    <dgm:pt modelId="{27E3819B-901B-412A-82E3-CA61E89192CE}" type="parTrans" cxnId="{C882E5C0-886A-44C4-B7E5-654C012E763C}">
      <dgm:prSet/>
      <dgm:spPr/>
      <dgm:t>
        <a:bodyPr/>
        <a:lstStyle/>
        <a:p>
          <a:endParaRPr lang="ru-RU"/>
        </a:p>
      </dgm:t>
    </dgm:pt>
    <dgm:pt modelId="{DFE75F56-076E-4BED-A17B-568DD4310D77}" type="sibTrans" cxnId="{C882E5C0-886A-44C4-B7E5-654C012E763C}">
      <dgm:prSet/>
      <dgm:spPr/>
      <dgm:t>
        <a:bodyPr/>
        <a:lstStyle/>
        <a:p>
          <a:endParaRPr lang="ru-RU"/>
        </a:p>
      </dgm:t>
    </dgm:pt>
    <dgm:pt modelId="{A42C9A14-68A6-4C7E-A336-9A186DE3E2FF}">
      <dgm:prSet phldrT="[Текст]" custT="1"/>
      <dgm:spPr/>
      <dgm:t>
        <a:bodyPr/>
        <a:lstStyle/>
        <a:p>
          <a:r>
            <a:rPr lang="ru-RU" sz="2400" b="1" dirty="0" smtClean="0">
              <a:solidFill>
                <a:schemeClr val="accent1">
                  <a:lumMod val="50000"/>
                </a:schemeClr>
              </a:solidFill>
              <a:latin typeface="Cambria" pitchFamily="18" charset="0"/>
              <a:ea typeface="Cambria" pitchFamily="18" charset="0"/>
            </a:rPr>
            <a:t>2 этап</a:t>
          </a:r>
          <a:endParaRPr lang="ru-RU" sz="2400" b="1" dirty="0">
            <a:solidFill>
              <a:schemeClr val="accent1">
                <a:lumMod val="50000"/>
              </a:schemeClr>
            </a:solidFill>
            <a:latin typeface="Cambria" pitchFamily="18" charset="0"/>
            <a:ea typeface="Cambria" pitchFamily="18" charset="0"/>
          </a:endParaRPr>
        </a:p>
      </dgm:t>
    </dgm:pt>
    <dgm:pt modelId="{941E9F1C-9AFF-4D90-A373-A2DA2E436774}" type="parTrans" cxnId="{B353A498-78B6-44E3-81A5-8C38336FE911}">
      <dgm:prSet/>
      <dgm:spPr/>
      <dgm:t>
        <a:bodyPr/>
        <a:lstStyle/>
        <a:p>
          <a:endParaRPr lang="ru-RU"/>
        </a:p>
      </dgm:t>
    </dgm:pt>
    <dgm:pt modelId="{4C281EFF-3F61-45FD-A40C-00439A7DDBD5}" type="sibTrans" cxnId="{B353A498-78B6-44E3-81A5-8C38336FE911}">
      <dgm:prSet/>
      <dgm:spPr/>
      <dgm:t>
        <a:bodyPr/>
        <a:lstStyle/>
        <a:p>
          <a:endParaRPr lang="ru-RU"/>
        </a:p>
      </dgm:t>
    </dgm:pt>
    <dgm:pt modelId="{83D6E38E-7E7E-4CC3-9007-C838B37B874D}">
      <dgm:prSet phldrT="[Текст]" custT="1"/>
      <dgm:spPr/>
      <dgm:t>
        <a:bodyPr/>
        <a:lstStyle/>
        <a:p>
          <a:r>
            <a:rPr lang="ru-RU" sz="2400" b="1" dirty="0" smtClean="0">
              <a:solidFill>
                <a:schemeClr val="accent1">
                  <a:lumMod val="50000"/>
                </a:schemeClr>
              </a:solidFill>
              <a:latin typeface="Cambria" pitchFamily="18" charset="0"/>
              <a:ea typeface="Cambria" pitchFamily="18" charset="0"/>
            </a:rPr>
            <a:t>3 этап</a:t>
          </a:r>
          <a:endParaRPr lang="ru-RU" sz="2400" b="1" dirty="0">
            <a:solidFill>
              <a:schemeClr val="accent1">
                <a:lumMod val="50000"/>
              </a:schemeClr>
            </a:solidFill>
            <a:latin typeface="Cambria" pitchFamily="18" charset="0"/>
            <a:ea typeface="Cambria" pitchFamily="18" charset="0"/>
          </a:endParaRPr>
        </a:p>
      </dgm:t>
    </dgm:pt>
    <dgm:pt modelId="{D5E870E2-52CE-445A-89BD-7BAF702A4B83}" type="parTrans" cxnId="{DC25583B-8185-4A33-A93C-9E0C0C178135}">
      <dgm:prSet/>
      <dgm:spPr/>
      <dgm:t>
        <a:bodyPr/>
        <a:lstStyle/>
        <a:p>
          <a:endParaRPr lang="ru-RU"/>
        </a:p>
      </dgm:t>
    </dgm:pt>
    <dgm:pt modelId="{3976C7FF-3A32-45BD-B031-EC08E38B9B36}" type="sibTrans" cxnId="{DC25583B-8185-4A33-A93C-9E0C0C178135}">
      <dgm:prSet/>
      <dgm:spPr/>
      <dgm:t>
        <a:bodyPr/>
        <a:lstStyle/>
        <a:p>
          <a:endParaRPr lang="ru-RU"/>
        </a:p>
      </dgm:t>
    </dgm:pt>
    <dgm:pt modelId="{3A9E23C9-2B9D-4D25-986E-505F4D275D15}" type="pres">
      <dgm:prSet presAssocID="{537BB033-8A04-4F9C-8CEC-5D4CBBFE34AE}" presName="arrowDiagram" presStyleCnt="0">
        <dgm:presLayoutVars>
          <dgm:chMax val="5"/>
          <dgm:dir/>
          <dgm:resizeHandles val="exact"/>
        </dgm:presLayoutVars>
      </dgm:prSet>
      <dgm:spPr/>
    </dgm:pt>
    <dgm:pt modelId="{D1186119-08F9-4115-B1F9-5159289390C1}" type="pres">
      <dgm:prSet presAssocID="{537BB033-8A04-4F9C-8CEC-5D4CBBFE34AE}" presName="arrow" presStyleLbl="bgShp" presStyleIdx="0" presStyleCnt="1"/>
      <dgm:spPr/>
    </dgm:pt>
    <dgm:pt modelId="{1068EDAD-295C-4476-9C29-E1E97B7721D4}" type="pres">
      <dgm:prSet presAssocID="{537BB033-8A04-4F9C-8CEC-5D4CBBFE34AE}" presName="arrowDiagram3" presStyleCnt="0"/>
      <dgm:spPr/>
    </dgm:pt>
    <dgm:pt modelId="{7E45807E-0092-4FEF-AAF5-D7F764ED8DA8}" type="pres">
      <dgm:prSet presAssocID="{1E269BED-41C0-4867-86BC-7978BCD68E05}" presName="bullet3a" presStyleLbl="node1" presStyleIdx="0" presStyleCnt="3"/>
      <dgm:spPr/>
    </dgm:pt>
    <dgm:pt modelId="{BAAB17ED-EE24-4B77-9BEA-3D39F6A35559}" type="pres">
      <dgm:prSet presAssocID="{1E269BED-41C0-4867-86BC-7978BCD68E05}" presName="textBox3a" presStyleLbl="revTx" presStyleIdx="0" presStyleCnt="3">
        <dgm:presLayoutVars>
          <dgm:bulletEnabled val="1"/>
        </dgm:presLayoutVars>
      </dgm:prSet>
      <dgm:spPr/>
      <dgm:t>
        <a:bodyPr/>
        <a:lstStyle/>
        <a:p>
          <a:endParaRPr lang="ru-RU"/>
        </a:p>
      </dgm:t>
    </dgm:pt>
    <dgm:pt modelId="{7D503416-5034-4068-8D94-BA788DBFF8B6}" type="pres">
      <dgm:prSet presAssocID="{A42C9A14-68A6-4C7E-A336-9A186DE3E2FF}" presName="bullet3b" presStyleLbl="node1" presStyleIdx="1" presStyleCnt="3"/>
      <dgm:spPr/>
    </dgm:pt>
    <dgm:pt modelId="{3122FD67-22BB-4555-9C50-98C0B2468FE8}" type="pres">
      <dgm:prSet presAssocID="{A42C9A14-68A6-4C7E-A336-9A186DE3E2FF}" presName="textBox3b" presStyleLbl="revTx" presStyleIdx="1" presStyleCnt="3">
        <dgm:presLayoutVars>
          <dgm:bulletEnabled val="1"/>
        </dgm:presLayoutVars>
      </dgm:prSet>
      <dgm:spPr/>
      <dgm:t>
        <a:bodyPr/>
        <a:lstStyle/>
        <a:p>
          <a:endParaRPr lang="ru-RU"/>
        </a:p>
      </dgm:t>
    </dgm:pt>
    <dgm:pt modelId="{B46870C1-92F1-4F19-8C89-8355D578ABB2}" type="pres">
      <dgm:prSet presAssocID="{83D6E38E-7E7E-4CC3-9007-C838B37B874D}" presName="bullet3c" presStyleLbl="node1" presStyleIdx="2" presStyleCnt="3"/>
      <dgm:spPr/>
    </dgm:pt>
    <dgm:pt modelId="{0091612F-381B-434E-96E3-AA47496568F6}" type="pres">
      <dgm:prSet presAssocID="{83D6E38E-7E7E-4CC3-9007-C838B37B874D}" presName="textBox3c" presStyleLbl="revTx" presStyleIdx="2" presStyleCnt="3">
        <dgm:presLayoutVars>
          <dgm:bulletEnabled val="1"/>
        </dgm:presLayoutVars>
      </dgm:prSet>
      <dgm:spPr/>
      <dgm:t>
        <a:bodyPr/>
        <a:lstStyle/>
        <a:p>
          <a:endParaRPr lang="ru-RU"/>
        </a:p>
      </dgm:t>
    </dgm:pt>
  </dgm:ptLst>
  <dgm:cxnLst>
    <dgm:cxn modelId="{543E296E-6C68-4A2F-B708-9073E5B29276}" type="presOf" srcId="{A42C9A14-68A6-4C7E-A336-9A186DE3E2FF}" destId="{3122FD67-22BB-4555-9C50-98C0B2468FE8}" srcOrd="0" destOrd="0" presId="urn:microsoft.com/office/officeart/2005/8/layout/arrow2"/>
    <dgm:cxn modelId="{E31196C1-22C5-4461-9DD2-C2F8DA866781}" type="presOf" srcId="{83D6E38E-7E7E-4CC3-9007-C838B37B874D}" destId="{0091612F-381B-434E-96E3-AA47496568F6}" srcOrd="0" destOrd="0" presId="urn:microsoft.com/office/officeart/2005/8/layout/arrow2"/>
    <dgm:cxn modelId="{3C57BE44-42B2-47F8-838A-6E6F04642E47}" type="presOf" srcId="{537BB033-8A04-4F9C-8CEC-5D4CBBFE34AE}" destId="{3A9E23C9-2B9D-4D25-986E-505F4D275D15}" srcOrd="0" destOrd="0" presId="urn:microsoft.com/office/officeart/2005/8/layout/arrow2"/>
    <dgm:cxn modelId="{7968A184-B2F6-477F-9F8E-090FCF5BF2C3}" type="presOf" srcId="{1E269BED-41C0-4867-86BC-7978BCD68E05}" destId="{BAAB17ED-EE24-4B77-9BEA-3D39F6A35559}" srcOrd="0" destOrd="0" presId="urn:microsoft.com/office/officeart/2005/8/layout/arrow2"/>
    <dgm:cxn modelId="{B353A498-78B6-44E3-81A5-8C38336FE911}" srcId="{537BB033-8A04-4F9C-8CEC-5D4CBBFE34AE}" destId="{A42C9A14-68A6-4C7E-A336-9A186DE3E2FF}" srcOrd="1" destOrd="0" parTransId="{941E9F1C-9AFF-4D90-A373-A2DA2E436774}" sibTransId="{4C281EFF-3F61-45FD-A40C-00439A7DDBD5}"/>
    <dgm:cxn modelId="{DC25583B-8185-4A33-A93C-9E0C0C178135}" srcId="{537BB033-8A04-4F9C-8CEC-5D4CBBFE34AE}" destId="{83D6E38E-7E7E-4CC3-9007-C838B37B874D}" srcOrd="2" destOrd="0" parTransId="{D5E870E2-52CE-445A-89BD-7BAF702A4B83}" sibTransId="{3976C7FF-3A32-45BD-B031-EC08E38B9B36}"/>
    <dgm:cxn modelId="{C882E5C0-886A-44C4-B7E5-654C012E763C}" srcId="{537BB033-8A04-4F9C-8CEC-5D4CBBFE34AE}" destId="{1E269BED-41C0-4867-86BC-7978BCD68E05}" srcOrd="0" destOrd="0" parTransId="{27E3819B-901B-412A-82E3-CA61E89192CE}" sibTransId="{DFE75F56-076E-4BED-A17B-568DD4310D77}"/>
    <dgm:cxn modelId="{4CEAF3BE-6C9E-4452-98E3-EE54FE379C4A}" type="presParOf" srcId="{3A9E23C9-2B9D-4D25-986E-505F4D275D15}" destId="{D1186119-08F9-4115-B1F9-5159289390C1}" srcOrd="0" destOrd="0" presId="urn:microsoft.com/office/officeart/2005/8/layout/arrow2"/>
    <dgm:cxn modelId="{E2AD7AE4-42C2-4DDE-8C54-14BF392B4B0F}" type="presParOf" srcId="{3A9E23C9-2B9D-4D25-986E-505F4D275D15}" destId="{1068EDAD-295C-4476-9C29-E1E97B7721D4}" srcOrd="1" destOrd="0" presId="urn:microsoft.com/office/officeart/2005/8/layout/arrow2"/>
    <dgm:cxn modelId="{A5BAF1F5-EA57-48E0-BF65-472B96EB366D}" type="presParOf" srcId="{1068EDAD-295C-4476-9C29-E1E97B7721D4}" destId="{7E45807E-0092-4FEF-AAF5-D7F764ED8DA8}" srcOrd="0" destOrd="0" presId="urn:microsoft.com/office/officeart/2005/8/layout/arrow2"/>
    <dgm:cxn modelId="{906E6DCA-CAFF-43B3-9D4A-F16E6919B8CA}" type="presParOf" srcId="{1068EDAD-295C-4476-9C29-E1E97B7721D4}" destId="{BAAB17ED-EE24-4B77-9BEA-3D39F6A35559}" srcOrd="1" destOrd="0" presId="urn:microsoft.com/office/officeart/2005/8/layout/arrow2"/>
    <dgm:cxn modelId="{41BB2524-37FD-4FB3-9A84-7FAA0EE7FD3D}" type="presParOf" srcId="{1068EDAD-295C-4476-9C29-E1E97B7721D4}" destId="{7D503416-5034-4068-8D94-BA788DBFF8B6}" srcOrd="2" destOrd="0" presId="urn:microsoft.com/office/officeart/2005/8/layout/arrow2"/>
    <dgm:cxn modelId="{B41B6FB4-3AF1-41C1-9699-3212B87F1EED}" type="presParOf" srcId="{1068EDAD-295C-4476-9C29-E1E97B7721D4}" destId="{3122FD67-22BB-4555-9C50-98C0B2468FE8}" srcOrd="3" destOrd="0" presId="urn:microsoft.com/office/officeart/2005/8/layout/arrow2"/>
    <dgm:cxn modelId="{B0EF3098-673C-4596-B809-8CA10182F89F}" type="presParOf" srcId="{1068EDAD-295C-4476-9C29-E1E97B7721D4}" destId="{B46870C1-92F1-4F19-8C89-8355D578ABB2}" srcOrd="4" destOrd="0" presId="urn:microsoft.com/office/officeart/2005/8/layout/arrow2"/>
    <dgm:cxn modelId="{E30ECBBC-DE97-4CD2-BE17-7345980992C0}" type="presParOf" srcId="{1068EDAD-295C-4476-9C29-E1E97B7721D4}" destId="{0091612F-381B-434E-96E3-AA47496568F6}" srcOrd="5" destOrd="0" presId="urn:microsoft.com/office/officeart/2005/8/layout/arrow2"/>
  </dgm:cxnLst>
  <dgm:bg/>
  <dgm:whole/>
</dgm:dataModel>
</file>

<file path=ppt/diagrams/data5.xml><?xml version="1.0" encoding="utf-8"?>
<dgm:dataModel xmlns:dgm="http://schemas.openxmlformats.org/drawingml/2006/diagram" xmlns:a="http://schemas.openxmlformats.org/drawingml/2006/main">
  <dgm:ptLst>
    <dgm:pt modelId="{30E174D6-7CD9-4C55-B2C6-0B4BF30F23BA}" type="doc">
      <dgm:prSet loTypeId="urn:microsoft.com/office/officeart/2005/8/layout/hProcess9" loCatId="process" qsTypeId="urn:microsoft.com/office/officeart/2005/8/quickstyle/3d2" qsCatId="3D" csTypeId="urn:microsoft.com/office/officeart/2005/8/colors/colorful5" csCatId="colorful" phldr="1"/>
      <dgm:spPr/>
    </dgm:pt>
    <dgm:pt modelId="{5FA0F366-D8A2-4806-ABA5-2607582769DA}">
      <dgm:prSet phldrT="[Текст]" custT="1"/>
      <dgm:spPr/>
      <dgm:t>
        <a:bodyPr/>
        <a:lstStyle/>
        <a:p>
          <a:r>
            <a:rPr lang="ru-RU" sz="1600" b="1" dirty="0" err="1" smtClean="0">
              <a:solidFill>
                <a:srgbClr val="002060"/>
              </a:solidFill>
              <a:latin typeface="Cambria" pitchFamily="18" charset="0"/>
              <a:ea typeface="Cambria" pitchFamily="18" charset="0"/>
            </a:rPr>
            <a:t>Суол</a:t>
          </a:r>
          <a:r>
            <a:rPr lang="en-US" sz="1600" b="1" dirty="0" smtClean="0">
              <a:solidFill>
                <a:srgbClr val="002060"/>
              </a:solidFill>
              <a:latin typeface="Cambria" pitchFamily="18" charset="0"/>
              <a:ea typeface="Cambria" pitchFamily="18" charset="0"/>
            </a:rPr>
            <a:t>Step </a:t>
          </a:r>
          <a:r>
            <a:rPr lang="ru-RU" sz="1600" b="1" dirty="0" smtClean="0">
              <a:solidFill>
                <a:srgbClr val="002060"/>
              </a:solidFill>
              <a:latin typeface="Cambria" pitchFamily="18" charset="0"/>
              <a:ea typeface="Cambria" pitchFamily="18" charset="0"/>
            </a:rPr>
            <a:t>(англ. </a:t>
          </a:r>
          <a:r>
            <a:rPr lang="en-US" sz="1600" b="1" dirty="0" smtClean="0">
              <a:solidFill>
                <a:srgbClr val="002060"/>
              </a:solidFill>
              <a:latin typeface="Cambria" pitchFamily="18" charset="0"/>
              <a:ea typeface="Cambria" pitchFamily="18" charset="0"/>
            </a:rPr>
            <a:t>Step</a:t>
          </a:r>
          <a:r>
            <a:rPr lang="sah-RU" sz="1600" b="1" dirty="0" smtClean="0">
              <a:solidFill>
                <a:srgbClr val="002060"/>
              </a:solidFill>
              <a:latin typeface="Cambria" pitchFamily="18" charset="0"/>
              <a:ea typeface="Cambria" pitchFamily="18" charset="0"/>
            </a:rPr>
            <a:t>-шаг</a:t>
          </a:r>
          <a:r>
            <a:rPr lang="ru-RU" sz="1600" b="1" dirty="0" smtClean="0">
              <a:solidFill>
                <a:srgbClr val="002060"/>
              </a:solidFill>
              <a:latin typeface="Cambria" pitchFamily="18" charset="0"/>
              <a:ea typeface="Cambria" pitchFamily="18" charset="0"/>
            </a:rPr>
            <a:t> и </a:t>
          </a:r>
          <a:r>
            <a:rPr lang="sah-RU" sz="1600" b="1" dirty="0" smtClean="0">
              <a:solidFill>
                <a:srgbClr val="002060"/>
              </a:solidFill>
              <a:latin typeface="Cambria" pitchFamily="18" charset="0"/>
              <a:ea typeface="Cambria" pitchFamily="18" charset="0"/>
            </a:rPr>
            <a:t>суол</a:t>
          </a:r>
          <a:r>
            <a:rPr lang="ru-RU" sz="1600" b="1" dirty="0" smtClean="0">
              <a:solidFill>
                <a:srgbClr val="002060"/>
              </a:solidFill>
              <a:latin typeface="Cambria" pitchFamily="18" charset="0"/>
              <a:ea typeface="Cambria" pitchFamily="18" charset="0"/>
            </a:rPr>
            <a:t> — </a:t>
          </a:r>
          <a:r>
            <a:rPr lang="sah-RU" sz="1600" b="1" dirty="0" smtClean="0">
              <a:solidFill>
                <a:srgbClr val="002060"/>
              </a:solidFill>
              <a:latin typeface="Cambria" pitchFamily="18" charset="0"/>
              <a:ea typeface="Cambria" pitchFamily="18" charset="0"/>
            </a:rPr>
            <a:t>дорога</a:t>
          </a:r>
          <a:r>
            <a:rPr lang="ru-RU" sz="1600" b="1" dirty="0" smtClean="0">
              <a:solidFill>
                <a:srgbClr val="002060"/>
              </a:solidFill>
              <a:latin typeface="Cambria" pitchFamily="18" charset="0"/>
              <a:ea typeface="Cambria" pitchFamily="18" charset="0"/>
            </a:rPr>
            <a:t>) — форум разработчиков, во время которого </a:t>
          </a:r>
          <a:r>
            <a:rPr lang="sah-RU" sz="1600" b="1" dirty="0" smtClean="0">
              <a:solidFill>
                <a:srgbClr val="002060"/>
              </a:solidFill>
              <a:latin typeface="Cambria" pitchFamily="18" charset="0"/>
              <a:ea typeface="Cambria" pitchFamily="18" charset="0"/>
            </a:rPr>
            <a:t>участники творческих лабораторий</a:t>
          </a:r>
          <a:r>
            <a:rPr lang="ru-RU" sz="1600" b="1" dirty="0" smtClean="0">
              <a:solidFill>
                <a:srgbClr val="002060"/>
              </a:solidFill>
              <a:latin typeface="Cambria" pitchFamily="18" charset="0"/>
              <a:ea typeface="Cambria" pitchFamily="18" charset="0"/>
            </a:rPr>
            <a:t> сообща решают какую-либо проблему на время</a:t>
          </a:r>
          <a:r>
            <a:rPr lang="sah-RU" sz="1600" b="1" dirty="0" smtClean="0">
              <a:solidFill>
                <a:srgbClr val="002060"/>
              </a:solidFill>
              <a:latin typeface="Cambria" pitchFamily="18" charset="0"/>
              <a:ea typeface="Cambria" pitchFamily="18" charset="0"/>
            </a:rPr>
            <a:t> и разрабатывают проектные шаги по своим направлениям</a:t>
          </a:r>
          <a:r>
            <a:rPr lang="ru-RU" sz="1600" b="1" dirty="0" smtClean="0">
              <a:solidFill>
                <a:srgbClr val="002060"/>
              </a:solidFill>
              <a:latin typeface="Cambria" pitchFamily="18" charset="0"/>
              <a:ea typeface="Cambria" pitchFamily="18" charset="0"/>
            </a:rPr>
            <a:t>. </a:t>
          </a:r>
          <a:r>
            <a:rPr lang="sah-RU" sz="1600" b="1" dirty="0" smtClean="0">
              <a:solidFill>
                <a:srgbClr val="002060"/>
              </a:solidFill>
              <a:latin typeface="Cambria" pitchFamily="18" charset="0"/>
              <a:ea typeface="Cambria" pitchFamily="18" charset="0"/>
            </a:rPr>
            <a:t>Суолстеп</a:t>
          </a:r>
          <a:r>
            <a:rPr lang="ru-RU" sz="1600" b="1" dirty="0" smtClean="0">
              <a:solidFill>
                <a:srgbClr val="002060"/>
              </a:solidFill>
              <a:latin typeface="Cambria" pitchFamily="18" charset="0"/>
              <a:ea typeface="Cambria" pitchFamily="18" charset="0"/>
            </a:rPr>
            <a:t> дл</a:t>
          </a:r>
          <a:r>
            <a:rPr lang="sah-RU" sz="1600" b="1" dirty="0" smtClean="0">
              <a:solidFill>
                <a:srgbClr val="002060"/>
              </a:solidFill>
              <a:latin typeface="Cambria" pitchFamily="18" charset="0"/>
              <a:ea typeface="Cambria" pitchFamily="18" charset="0"/>
            </a:rPr>
            <a:t>ится</a:t>
          </a:r>
          <a:r>
            <a:rPr lang="ru-RU" sz="1600" b="1" dirty="0" smtClean="0">
              <a:solidFill>
                <a:srgbClr val="002060"/>
              </a:solidFill>
              <a:latin typeface="Cambria" pitchFamily="18" charset="0"/>
              <a:ea typeface="Cambria" pitchFamily="18" charset="0"/>
            </a:rPr>
            <a:t> от одного дня до недели. </a:t>
          </a:r>
          <a:endParaRPr lang="ru-RU" sz="1600" b="1" dirty="0">
            <a:solidFill>
              <a:srgbClr val="002060"/>
            </a:solidFill>
            <a:latin typeface="Cambria" pitchFamily="18" charset="0"/>
            <a:ea typeface="Cambria" pitchFamily="18" charset="0"/>
          </a:endParaRPr>
        </a:p>
      </dgm:t>
    </dgm:pt>
    <dgm:pt modelId="{750F86DB-B7CF-436A-9F67-15987734B3BB}" type="parTrans" cxnId="{F8223913-2F2B-4A31-83E4-C90C45BD2B79}">
      <dgm:prSet/>
      <dgm:spPr/>
      <dgm:t>
        <a:bodyPr/>
        <a:lstStyle/>
        <a:p>
          <a:endParaRPr lang="ru-RU"/>
        </a:p>
      </dgm:t>
    </dgm:pt>
    <dgm:pt modelId="{477F3892-564B-49B9-B1D8-A513E7C17DF2}" type="sibTrans" cxnId="{F8223913-2F2B-4A31-83E4-C90C45BD2B79}">
      <dgm:prSet/>
      <dgm:spPr/>
      <dgm:t>
        <a:bodyPr/>
        <a:lstStyle/>
        <a:p>
          <a:endParaRPr lang="ru-RU"/>
        </a:p>
      </dgm:t>
    </dgm:pt>
    <dgm:pt modelId="{485F76BD-6377-4F14-84A1-816125A2E735}">
      <dgm:prSet custT="1"/>
      <dgm:spPr/>
      <dgm:t>
        <a:bodyPr/>
        <a:lstStyle/>
        <a:p>
          <a:r>
            <a:rPr lang="ru-RU" sz="2400" b="1" dirty="0" smtClean="0">
              <a:solidFill>
                <a:srgbClr val="0070C0"/>
              </a:solidFill>
              <a:latin typeface="Cambria" pitchFamily="18" charset="0"/>
              <a:ea typeface="Cambria" pitchFamily="18" charset="0"/>
            </a:rPr>
            <a:t>Цель этапа: разработка дорожной карты</a:t>
          </a:r>
          <a:endParaRPr lang="ru-RU" sz="2400" b="1" dirty="0" smtClean="0">
            <a:solidFill>
              <a:srgbClr val="0070C0"/>
            </a:solidFill>
            <a:latin typeface="Cambria" pitchFamily="18" charset="0"/>
            <a:ea typeface="Cambria" pitchFamily="18" charset="0"/>
          </a:endParaRPr>
        </a:p>
      </dgm:t>
    </dgm:pt>
    <dgm:pt modelId="{873BA044-63D5-4D44-B6FB-1E153B6CF3B9}" type="parTrans" cxnId="{9674FD2C-E391-46D0-BECC-C9461A84A9AD}">
      <dgm:prSet/>
      <dgm:spPr/>
      <dgm:t>
        <a:bodyPr/>
        <a:lstStyle/>
        <a:p>
          <a:endParaRPr lang="ru-RU"/>
        </a:p>
      </dgm:t>
    </dgm:pt>
    <dgm:pt modelId="{DE0C7A2D-E18C-4283-82B6-07BA73467546}" type="sibTrans" cxnId="{9674FD2C-E391-46D0-BECC-C9461A84A9AD}">
      <dgm:prSet/>
      <dgm:spPr/>
      <dgm:t>
        <a:bodyPr/>
        <a:lstStyle/>
        <a:p>
          <a:endParaRPr lang="ru-RU"/>
        </a:p>
      </dgm:t>
    </dgm:pt>
    <dgm:pt modelId="{820EFDD2-0E7D-4908-A582-C70D67238FE8}" type="pres">
      <dgm:prSet presAssocID="{30E174D6-7CD9-4C55-B2C6-0B4BF30F23BA}" presName="CompostProcess" presStyleCnt="0">
        <dgm:presLayoutVars>
          <dgm:dir/>
          <dgm:resizeHandles val="exact"/>
        </dgm:presLayoutVars>
      </dgm:prSet>
      <dgm:spPr/>
    </dgm:pt>
    <dgm:pt modelId="{8CE90F2F-80B2-4CA0-9CBA-3CFE89BC1B2F}" type="pres">
      <dgm:prSet presAssocID="{30E174D6-7CD9-4C55-B2C6-0B4BF30F23BA}" presName="arrow" presStyleLbl="bgShp" presStyleIdx="0" presStyleCnt="1"/>
      <dgm:spPr/>
    </dgm:pt>
    <dgm:pt modelId="{F673E30A-A6ED-4228-A1D8-98817FACD306}" type="pres">
      <dgm:prSet presAssocID="{30E174D6-7CD9-4C55-B2C6-0B4BF30F23BA}" presName="linearProcess" presStyleCnt="0"/>
      <dgm:spPr/>
    </dgm:pt>
    <dgm:pt modelId="{66F396DA-F62F-42ED-BD25-706D1D15251A}" type="pres">
      <dgm:prSet presAssocID="{5FA0F366-D8A2-4806-ABA5-2607582769DA}" presName="textNode" presStyleLbl="node1" presStyleIdx="0" presStyleCnt="2">
        <dgm:presLayoutVars>
          <dgm:bulletEnabled val="1"/>
        </dgm:presLayoutVars>
      </dgm:prSet>
      <dgm:spPr/>
      <dgm:t>
        <a:bodyPr/>
        <a:lstStyle/>
        <a:p>
          <a:endParaRPr lang="ru-RU"/>
        </a:p>
      </dgm:t>
    </dgm:pt>
    <dgm:pt modelId="{58AC3B46-BA83-427B-9E3C-F4AF02414FE4}" type="pres">
      <dgm:prSet presAssocID="{477F3892-564B-49B9-B1D8-A513E7C17DF2}" presName="sibTrans" presStyleCnt="0"/>
      <dgm:spPr/>
    </dgm:pt>
    <dgm:pt modelId="{BC6BAC57-9DF0-46BB-943E-BE727CF4B0C4}" type="pres">
      <dgm:prSet presAssocID="{485F76BD-6377-4F14-84A1-816125A2E735}" presName="textNode" presStyleLbl="node1" presStyleIdx="1" presStyleCnt="2">
        <dgm:presLayoutVars>
          <dgm:bulletEnabled val="1"/>
        </dgm:presLayoutVars>
      </dgm:prSet>
      <dgm:spPr/>
    </dgm:pt>
  </dgm:ptLst>
  <dgm:cxnLst>
    <dgm:cxn modelId="{179B77A5-522B-40BF-93BC-6A1440A99624}" type="presOf" srcId="{30E174D6-7CD9-4C55-B2C6-0B4BF30F23BA}" destId="{820EFDD2-0E7D-4908-A582-C70D67238FE8}" srcOrd="0" destOrd="0" presId="urn:microsoft.com/office/officeart/2005/8/layout/hProcess9"/>
    <dgm:cxn modelId="{04DAF1FB-3044-4AF9-8360-5F2A8A828134}" type="presOf" srcId="{5FA0F366-D8A2-4806-ABA5-2607582769DA}" destId="{66F396DA-F62F-42ED-BD25-706D1D15251A}" srcOrd="0" destOrd="0" presId="urn:microsoft.com/office/officeart/2005/8/layout/hProcess9"/>
    <dgm:cxn modelId="{9674FD2C-E391-46D0-BECC-C9461A84A9AD}" srcId="{30E174D6-7CD9-4C55-B2C6-0B4BF30F23BA}" destId="{485F76BD-6377-4F14-84A1-816125A2E735}" srcOrd="1" destOrd="0" parTransId="{873BA044-63D5-4D44-B6FB-1E153B6CF3B9}" sibTransId="{DE0C7A2D-E18C-4283-82B6-07BA73467546}"/>
    <dgm:cxn modelId="{6C19F869-0F6E-47D4-B87E-032FBB1E94DB}" type="presOf" srcId="{485F76BD-6377-4F14-84A1-816125A2E735}" destId="{BC6BAC57-9DF0-46BB-943E-BE727CF4B0C4}" srcOrd="0" destOrd="0" presId="urn:microsoft.com/office/officeart/2005/8/layout/hProcess9"/>
    <dgm:cxn modelId="{F8223913-2F2B-4A31-83E4-C90C45BD2B79}" srcId="{30E174D6-7CD9-4C55-B2C6-0B4BF30F23BA}" destId="{5FA0F366-D8A2-4806-ABA5-2607582769DA}" srcOrd="0" destOrd="0" parTransId="{750F86DB-B7CF-436A-9F67-15987734B3BB}" sibTransId="{477F3892-564B-49B9-B1D8-A513E7C17DF2}"/>
    <dgm:cxn modelId="{5A523520-1F04-4577-ADDC-180732A89917}" type="presParOf" srcId="{820EFDD2-0E7D-4908-A582-C70D67238FE8}" destId="{8CE90F2F-80B2-4CA0-9CBA-3CFE89BC1B2F}" srcOrd="0" destOrd="0" presId="urn:microsoft.com/office/officeart/2005/8/layout/hProcess9"/>
    <dgm:cxn modelId="{7D1A468C-AF74-456B-8167-9E3BBC313C99}" type="presParOf" srcId="{820EFDD2-0E7D-4908-A582-C70D67238FE8}" destId="{F673E30A-A6ED-4228-A1D8-98817FACD306}" srcOrd="1" destOrd="0" presId="urn:microsoft.com/office/officeart/2005/8/layout/hProcess9"/>
    <dgm:cxn modelId="{E6A735A3-B196-4269-8E72-C86C4AAD2B19}" type="presParOf" srcId="{F673E30A-A6ED-4228-A1D8-98817FACD306}" destId="{66F396DA-F62F-42ED-BD25-706D1D15251A}" srcOrd="0" destOrd="0" presId="urn:microsoft.com/office/officeart/2005/8/layout/hProcess9"/>
    <dgm:cxn modelId="{28E2123E-21D8-49D2-8EA3-6A983FC85870}" type="presParOf" srcId="{F673E30A-A6ED-4228-A1D8-98817FACD306}" destId="{58AC3B46-BA83-427B-9E3C-F4AF02414FE4}" srcOrd="1" destOrd="0" presId="urn:microsoft.com/office/officeart/2005/8/layout/hProcess9"/>
    <dgm:cxn modelId="{ABCC1242-13A9-4B59-867F-A3B00B2C65EF}" type="presParOf" srcId="{F673E30A-A6ED-4228-A1D8-98817FACD306}" destId="{BC6BAC57-9DF0-46BB-943E-BE727CF4B0C4}" srcOrd="2"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76EDE459-7644-49F9-83A2-9090580AAC7C}"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ru-RU"/>
        </a:p>
      </dgm:t>
    </dgm:pt>
    <dgm:pt modelId="{FE8EEBE7-348B-4674-BCAA-4880FF99A994}">
      <dgm:prSet custT="1"/>
      <dgm:spPr/>
      <dgm:t>
        <a:bodyPr/>
        <a:lstStyle/>
        <a:p>
          <a:r>
            <a:rPr lang="ru-RU" sz="2400" b="1" smtClean="0">
              <a:latin typeface="Cambria" pitchFamily="18" charset="0"/>
              <a:ea typeface="Cambria" pitchFamily="18" charset="0"/>
            </a:rPr>
            <a:t>Защита проектов</a:t>
          </a:r>
          <a:endParaRPr lang="ru-RU" sz="2400" b="1" dirty="0" smtClean="0">
            <a:latin typeface="Cambria" pitchFamily="18" charset="0"/>
            <a:ea typeface="Cambria" pitchFamily="18" charset="0"/>
          </a:endParaRPr>
        </a:p>
      </dgm:t>
    </dgm:pt>
    <dgm:pt modelId="{0E500555-7D6A-4B50-91CD-A55CD5CB6664}" type="parTrans" cxnId="{1E503D9C-0FE3-4297-89D0-18D88FDB1936}">
      <dgm:prSet/>
      <dgm:spPr/>
      <dgm:t>
        <a:bodyPr/>
        <a:lstStyle/>
        <a:p>
          <a:endParaRPr lang="ru-RU"/>
        </a:p>
      </dgm:t>
    </dgm:pt>
    <dgm:pt modelId="{BBDD44EA-E92F-4BE6-9880-303ED72F334A}" type="sibTrans" cxnId="{1E503D9C-0FE3-4297-89D0-18D88FDB1936}">
      <dgm:prSet/>
      <dgm:spPr/>
      <dgm:t>
        <a:bodyPr/>
        <a:lstStyle/>
        <a:p>
          <a:endParaRPr lang="ru-RU"/>
        </a:p>
      </dgm:t>
    </dgm:pt>
    <dgm:pt modelId="{728AFE76-0AE9-421E-A33B-C166473FB757}">
      <dgm:prSet custT="1"/>
      <dgm:spPr/>
      <dgm:t>
        <a:bodyPr/>
        <a:lstStyle/>
        <a:p>
          <a:r>
            <a:rPr lang="ru-RU" sz="2400" b="1" smtClean="0">
              <a:latin typeface="Cambria" pitchFamily="18" charset="0"/>
              <a:ea typeface="Cambria" pitchFamily="18" charset="0"/>
            </a:rPr>
            <a:t>Доработка проекта</a:t>
          </a:r>
          <a:endParaRPr lang="ru-RU" sz="2400" b="1" dirty="0" smtClean="0">
            <a:latin typeface="Cambria" pitchFamily="18" charset="0"/>
            <a:ea typeface="Cambria" pitchFamily="18" charset="0"/>
          </a:endParaRPr>
        </a:p>
      </dgm:t>
    </dgm:pt>
    <dgm:pt modelId="{43A97D0D-BBD4-45C7-BAB7-82EC8A594078}" type="parTrans" cxnId="{A03302AB-E26F-4095-BD4F-361AF58D432C}">
      <dgm:prSet/>
      <dgm:spPr/>
      <dgm:t>
        <a:bodyPr/>
        <a:lstStyle/>
        <a:p>
          <a:endParaRPr lang="ru-RU"/>
        </a:p>
      </dgm:t>
    </dgm:pt>
    <dgm:pt modelId="{78994E24-0F0D-4D05-BFF4-90A862B49DCB}" type="sibTrans" cxnId="{A03302AB-E26F-4095-BD4F-361AF58D432C}">
      <dgm:prSet/>
      <dgm:spPr/>
      <dgm:t>
        <a:bodyPr/>
        <a:lstStyle/>
        <a:p>
          <a:endParaRPr lang="ru-RU"/>
        </a:p>
      </dgm:t>
    </dgm:pt>
    <dgm:pt modelId="{5DE538D8-EA8A-4000-8731-A4D0B6DDDDF8}">
      <dgm:prSet custT="1"/>
      <dgm:spPr/>
      <dgm:t>
        <a:bodyPr/>
        <a:lstStyle/>
        <a:p>
          <a:r>
            <a:rPr lang="ru-RU" sz="2400" b="1" smtClean="0">
              <a:latin typeface="Cambria" pitchFamily="18" charset="0"/>
              <a:ea typeface="Cambria" pitchFamily="18" charset="0"/>
            </a:rPr>
            <a:t>Оформление проекта</a:t>
          </a:r>
          <a:endParaRPr lang="ru-RU" sz="2400" b="1" dirty="0" smtClean="0">
            <a:latin typeface="Cambria" pitchFamily="18" charset="0"/>
            <a:ea typeface="Cambria" pitchFamily="18" charset="0"/>
          </a:endParaRPr>
        </a:p>
      </dgm:t>
    </dgm:pt>
    <dgm:pt modelId="{BEBAD00C-D6F1-4E8E-8B31-C67C937D4878}" type="parTrans" cxnId="{77C04B8C-D182-4BFC-9EB5-F71E81F95490}">
      <dgm:prSet/>
      <dgm:spPr/>
      <dgm:t>
        <a:bodyPr/>
        <a:lstStyle/>
        <a:p>
          <a:endParaRPr lang="ru-RU"/>
        </a:p>
      </dgm:t>
    </dgm:pt>
    <dgm:pt modelId="{8F32B61F-FDF2-4ECB-A22A-00C6ACEC8976}" type="sibTrans" cxnId="{77C04B8C-D182-4BFC-9EB5-F71E81F95490}">
      <dgm:prSet/>
      <dgm:spPr/>
      <dgm:t>
        <a:bodyPr/>
        <a:lstStyle/>
        <a:p>
          <a:endParaRPr lang="ru-RU"/>
        </a:p>
      </dgm:t>
    </dgm:pt>
    <dgm:pt modelId="{2CE7E4E0-54AD-4B12-8263-1EE8B640D956}">
      <dgm:prSet custT="1"/>
      <dgm:spPr/>
      <dgm:t>
        <a:bodyPr/>
        <a:lstStyle/>
        <a:p>
          <a:r>
            <a:rPr lang="ru-RU" sz="2400" b="1" smtClean="0">
              <a:latin typeface="Cambria" pitchFamily="18" charset="0"/>
              <a:ea typeface="Cambria" pitchFamily="18" charset="0"/>
            </a:rPr>
            <a:t>Размещение на сайте, участие в НПК и грантовых конкурсах. </a:t>
          </a:r>
          <a:endParaRPr lang="ru-RU" sz="2400" b="1" dirty="0" smtClean="0">
            <a:latin typeface="Cambria" pitchFamily="18" charset="0"/>
            <a:ea typeface="Cambria" pitchFamily="18" charset="0"/>
          </a:endParaRPr>
        </a:p>
      </dgm:t>
    </dgm:pt>
    <dgm:pt modelId="{3C7B56EC-C19D-46F2-8746-E11453273210}" type="parTrans" cxnId="{0071BF83-D1E8-47B2-89E7-3FEE8D99A285}">
      <dgm:prSet/>
      <dgm:spPr/>
      <dgm:t>
        <a:bodyPr/>
        <a:lstStyle/>
        <a:p>
          <a:endParaRPr lang="ru-RU"/>
        </a:p>
      </dgm:t>
    </dgm:pt>
    <dgm:pt modelId="{3ED31935-8F41-4FD6-B8F2-D090FACC4885}" type="sibTrans" cxnId="{0071BF83-D1E8-47B2-89E7-3FEE8D99A285}">
      <dgm:prSet/>
      <dgm:spPr/>
      <dgm:t>
        <a:bodyPr/>
        <a:lstStyle/>
        <a:p>
          <a:endParaRPr lang="ru-RU"/>
        </a:p>
      </dgm:t>
    </dgm:pt>
    <dgm:pt modelId="{AFE44524-2D4C-445F-A951-6C6DCE76AD68}" type="pres">
      <dgm:prSet presAssocID="{76EDE459-7644-49F9-83A2-9090580AAC7C}" presName="Name0" presStyleCnt="0">
        <dgm:presLayoutVars>
          <dgm:dir/>
          <dgm:resizeHandles val="exact"/>
        </dgm:presLayoutVars>
      </dgm:prSet>
      <dgm:spPr/>
    </dgm:pt>
    <dgm:pt modelId="{EFF229C4-4B63-4B4C-A21D-C4F1BAC4143E}" type="pres">
      <dgm:prSet presAssocID="{FE8EEBE7-348B-4674-BCAA-4880FF99A994}" presName="node" presStyleLbl="node1" presStyleIdx="0" presStyleCnt="4">
        <dgm:presLayoutVars>
          <dgm:bulletEnabled val="1"/>
        </dgm:presLayoutVars>
      </dgm:prSet>
      <dgm:spPr/>
    </dgm:pt>
    <dgm:pt modelId="{9D4211F8-FDAA-4757-8823-924065BAEC28}" type="pres">
      <dgm:prSet presAssocID="{BBDD44EA-E92F-4BE6-9880-303ED72F334A}" presName="sibTrans" presStyleCnt="0"/>
      <dgm:spPr/>
    </dgm:pt>
    <dgm:pt modelId="{5E4B75E2-FA5B-419B-91CB-9A0C92720706}" type="pres">
      <dgm:prSet presAssocID="{728AFE76-0AE9-421E-A33B-C166473FB757}" presName="node" presStyleLbl="node1" presStyleIdx="1" presStyleCnt="4">
        <dgm:presLayoutVars>
          <dgm:bulletEnabled val="1"/>
        </dgm:presLayoutVars>
      </dgm:prSet>
      <dgm:spPr/>
    </dgm:pt>
    <dgm:pt modelId="{240BC6E4-1A4C-4A8E-BB3B-B2CDC9622708}" type="pres">
      <dgm:prSet presAssocID="{78994E24-0F0D-4D05-BFF4-90A862B49DCB}" presName="sibTrans" presStyleCnt="0"/>
      <dgm:spPr/>
    </dgm:pt>
    <dgm:pt modelId="{3F04203D-E978-4D03-8C51-897D0C4134CA}" type="pres">
      <dgm:prSet presAssocID="{5DE538D8-EA8A-4000-8731-A4D0B6DDDDF8}" presName="node" presStyleLbl="node1" presStyleIdx="2" presStyleCnt="4">
        <dgm:presLayoutVars>
          <dgm:bulletEnabled val="1"/>
        </dgm:presLayoutVars>
      </dgm:prSet>
      <dgm:spPr/>
    </dgm:pt>
    <dgm:pt modelId="{D48D9CD2-6825-493E-8D32-59E9976D9DE8}" type="pres">
      <dgm:prSet presAssocID="{8F32B61F-FDF2-4ECB-A22A-00C6ACEC8976}" presName="sibTrans" presStyleCnt="0"/>
      <dgm:spPr/>
    </dgm:pt>
    <dgm:pt modelId="{C1149003-ABE3-40D4-8F65-C6C26C3121BD}" type="pres">
      <dgm:prSet presAssocID="{2CE7E4E0-54AD-4B12-8263-1EE8B640D956}" presName="node" presStyleLbl="node1" presStyleIdx="3" presStyleCnt="4">
        <dgm:presLayoutVars>
          <dgm:bulletEnabled val="1"/>
        </dgm:presLayoutVars>
      </dgm:prSet>
      <dgm:spPr/>
      <dgm:t>
        <a:bodyPr/>
        <a:lstStyle/>
        <a:p>
          <a:endParaRPr lang="ru-RU"/>
        </a:p>
      </dgm:t>
    </dgm:pt>
  </dgm:ptLst>
  <dgm:cxnLst>
    <dgm:cxn modelId="{0071BF83-D1E8-47B2-89E7-3FEE8D99A285}" srcId="{76EDE459-7644-49F9-83A2-9090580AAC7C}" destId="{2CE7E4E0-54AD-4B12-8263-1EE8B640D956}" srcOrd="3" destOrd="0" parTransId="{3C7B56EC-C19D-46F2-8746-E11453273210}" sibTransId="{3ED31935-8F41-4FD6-B8F2-D090FACC4885}"/>
    <dgm:cxn modelId="{D34152C3-2FB6-4B5B-95DA-088CF0D7B0E6}" type="presOf" srcId="{76EDE459-7644-49F9-83A2-9090580AAC7C}" destId="{AFE44524-2D4C-445F-A951-6C6DCE76AD68}" srcOrd="0" destOrd="0" presId="urn:microsoft.com/office/officeart/2005/8/layout/hList6"/>
    <dgm:cxn modelId="{0DDBCFCF-F026-47D4-87BC-F7957AD49421}" type="presOf" srcId="{728AFE76-0AE9-421E-A33B-C166473FB757}" destId="{5E4B75E2-FA5B-419B-91CB-9A0C92720706}" srcOrd="0" destOrd="0" presId="urn:microsoft.com/office/officeart/2005/8/layout/hList6"/>
    <dgm:cxn modelId="{F7E85FD3-B659-4D15-B590-8BB80E05465A}" type="presOf" srcId="{5DE538D8-EA8A-4000-8731-A4D0B6DDDDF8}" destId="{3F04203D-E978-4D03-8C51-897D0C4134CA}" srcOrd="0" destOrd="0" presId="urn:microsoft.com/office/officeart/2005/8/layout/hList6"/>
    <dgm:cxn modelId="{77C04B8C-D182-4BFC-9EB5-F71E81F95490}" srcId="{76EDE459-7644-49F9-83A2-9090580AAC7C}" destId="{5DE538D8-EA8A-4000-8731-A4D0B6DDDDF8}" srcOrd="2" destOrd="0" parTransId="{BEBAD00C-D6F1-4E8E-8B31-C67C937D4878}" sibTransId="{8F32B61F-FDF2-4ECB-A22A-00C6ACEC8976}"/>
    <dgm:cxn modelId="{1E503D9C-0FE3-4297-89D0-18D88FDB1936}" srcId="{76EDE459-7644-49F9-83A2-9090580AAC7C}" destId="{FE8EEBE7-348B-4674-BCAA-4880FF99A994}" srcOrd="0" destOrd="0" parTransId="{0E500555-7D6A-4B50-91CD-A55CD5CB6664}" sibTransId="{BBDD44EA-E92F-4BE6-9880-303ED72F334A}"/>
    <dgm:cxn modelId="{13CECDF3-BADC-40EE-B268-2FB7E60CCA21}" type="presOf" srcId="{FE8EEBE7-348B-4674-BCAA-4880FF99A994}" destId="{EFF229C4-4B63-4B4C-A21D-C4F1BAC4143E}" srcOrd="0" destOrd="0" presId="urn:microsoft.com/office/officeart/2005/8/layout/hList6"/>
    <dgm:cxn modelId="{693E3CD4-72D4-430D-94ED-3E7779A1A1AC}" type="presOf" srcId="{2CE7E4E0-54AD-4B12-8263-1EE8B640D956}" destId="{C1149003-ABE3-40D4-8F65-C6C26C3121BD}" srcOrd="0" destOrd="0" presId="urn:microsoft.com/office/officeart/2005/8/layout/hList6"/>
    <dgm:cxn modelId="{A03302AB-E26F-4095-BD4F-361AF58D432C}" srcId="{76EDE459-7644-49F9-83A2-9090580AAC7C}" destId="{728AFE76-0AE9-421E-A33B-C166473FB757}" srcOrd="1" destOrd="0" parTransId="{43A97D0D-BBD4-45C7-BAB7-82EC8A594078}" sibTransId="{78994E24-0F0D-4D05-BFF4-90A862B49DCB}"/>
    <dgm:cxn modelId="{C55A5D25-5F25-4756-B4C0-7242459FA08B}" type="presParOf" srcId="{AFE44524-2D4C-445F-A951-6C6DCE76AD68}" destId="{EFF229C4-4B63-4B4C-A21D-C4F1BAC4143E}" srcOrd="0" destOrd="0" presId="urn:microsoft.com/office/officeart/2005/8/layout/hList6"/>
    <dgm:cxn modelId="{4EC08BB6-CAD4-4AF2-BB56-F7CA3A829450}" type="presParOf" srcId="{AFE44524-2D4C-445F-A951-6C6DCE76AD68}" destId="{9D4211F8-FDAA-4757-8823-924065BAEC28}" srcOrd="1" destOrd="0" presId="urn:microsoft.com/office/officeart/2005/8/layout/hList6"/>
    <dgm:cxn modelId="{A3F38B3A-2C5A-4502-A8F7-AB8DE7AC692C}" type="presParOf" srcId="{AFE44524-2D4C-445F-A951-6C6DCE76AD68}" destId="{5E4B75E2-FA5B-419B-91CB-9A0C92720706}" srcOrd="2" destOrd="0" presId="urn:microsoft.com/office/officeart/2005/8/layout/hList6"/>
    <dgm:cxn modelId="{834D352E-F6AF-4D61-8C98-5B8C68BFF2FD}" type="presParOf" srcId="{AFE44524-2D4C-445F-A951-6C6DCE76AD68}" destId="{240BC6E4-1A4C-4A8E-BB3B-B2CDC9622708}" srcOrd="3" destOrd="0" presId="urn:microsoft.com/office/officeart/2005/8/layout/hList6"/>
    <dgm:cxn modelId="{A702770A-CF8B-4544-BCCB-76F9F8F63270}" type="presParOf" srcId="{AFE44524-2D4C-445F-A951-6C6DCE76AD68}" destId="{3F04203D-E978-4D03-8C51-897D0C4134CA}" srcOrd="4" destOrd="0" presId="urn:microsoft.com/office/officeart/2005/8/layout/hList6"/>
    <dgm:cxn modelId="{FD4411E1-029F-4B6A-A91F-927D49A96814}" type="presParOf" srcId="{AFE44524-2D4C-445F-A951-6C6DCE76AD68}" destId="{D48D9CD2-6825-493E-8D32-59E9976D9DE8}" srcOrd="5" destOrd="0" presId="urn:microsoft.com/office/officeart/2005/8/layout/hList6"/>
    <dgm:cxn modelId="{988173A2-96EC-4E41-9E93-CFA43CC5B8C2}" type="presParOf" srcId="{AFE44524-2D4C-445F-A951-6C6DCE76AD68}" destId="{C1149003-ABE3-40D4-8F65-C6C26C3121BD}" srcOrd="6" destOrd="0" presId="urn:microsoft.com/office/officeart/2005/8/layout/hList6"/>
  </dgm:cxnLst>
  <dgm:bg/>
  <dgm:whole/>
</dgm:dataModel>
</file>

<file path=ppt/diagrams/data7.xml><?xml version="1.0" encoding="utf-8"?>
<dgm:dataModel xmlns:dgm="http://schemas.openxmlformats.org/drawingml/2006/diagram" xmlns:a="http://schemas.openxmlformats.org/drawingml/2006/main">
  <dgm:ptLst>
    <dgm:pt modelId="{378BB665-DC52-4187-B240-F136B312837B}" type="doc">
      <dgm:prSet loTypeId="urn:microsoft.com/office/officeart/2005/8/layout/pyramid2" loCatId="pyramid" qsTypeId="urn:microsoft.com/office/officeart/2005/8/quickstyle/simple1" qsCatId="simple" csTypeId="urn:microsoft.com/office/officeart/2005/8/colors/accent1_2" csCatId="accent1" phldr="1"/>
      <dgm:spPr/>
    </dgm:pt>
    <dgm:pt modelId="{46A1D60B-C0D6-440E-845A-BF3B73D1B1A8}">
      <dgm:prSet phldrT="[Текст]"/>
      <dgm:spPr/>
      <dgm:t>
        <a:bodyPr/>
        <a:lstStyle/>
        <a:p>
          <a:r>
            <a:rPr lang="ru-RU" b="1" dirty="0" smtClean="0">
              <a:solidFill>
                <a:schemeClr val="accent1">
                  <a:lumMod val="50000"/>
                </a:schemeClr>
              </a:solidFill>
            </a:rPr>
            <a:t>ЦЕЛЬ: </a:t>
          </a:r>
          <a:r>
            <a:rPr lang="ru-RU" dirty="0" smtClean="0">
              <a:solidFill>
                <a:schemeClr val="accent1">
                  <a:lumMod val="50000"/>
                </a:schemeClr>
              </a:solidFill>
            </a:rPr>
            <a:t>Создание </a:t>
          </a:r>
          <a:r>
            <a:rPr lang="ru-RU" dirty="0" smtClean="0">
              <a:solidFill>
                <a:schemeClr val="accent1">
                  <a:lumMod val="50000"/>
                </a:schemeClr>
              </a:solidFill>
            </a:rPr>
            <a:t>образовательной модели формирования финансовой грамотности у обучающихся МБОУ «</a:t>
          </a:r>
          <a:r>
            <a:rPr lang="ru-RU" dirty="0" err="1" smtClean="0">
              <a:solidFill>
                <a:schemeClr val="accent1">
                  <a:lumMod val="50000"/>
                </a:schemeClr>
              </a:solidFill>
            </a:rPr>
            <a:t>Боронукская</a:t>
          </a:r>
          <a:r>
            <a:rPr lang="ru-RU" dirty="0" smtClean="0">
              <a:solidFill>
                <a:schemeClr val="accent1">
                  <a:lumMod val="50000"/>
                </a:schemeClr>
              </a:solidFill>
            </a:rPr>
            <a:t> СОШ» в ходе реализации проекта «СУОЛ». </a:t>
          </a:r>
          <a:r>
            <a:rPr lang="ru-RU" b="1" dirty="0" smtClean="0">
              <a:solidFill>
                <a:schemeClr val="accent1">
                  <a:lumMod val="50000"/>
                </a:schemeClr>
              </a:solidFill>
            </a:rPr>
            <a:t> </a:t>
          </a:r>
          <a:endParaRPr lang="ru-RU" dirty="0"/>
        </a:p>
      </dgm:t>
    </dgm:pt>
    <dgm:pt modelId="{7A03355D-8BE4-4D52-A6FD-7937C315296A}" type="parTrans" cxnId="{F86C766D-6DA5-4BF0-B58D-B888D21A2299}">
      <dgm:prSet/>
      <dgm:spPr/>
      <dgm:t>
        <a:bodyPr/>
        <a:lstStyle/>
        <a:p>
          <a:endParaRPr lang="ru-RU"/>
        </a:p>
      </dgm:t>
    </dgm:pt>
    <dgm:pt modelId="{BE94BDBA-A1B0-4841-BB94-FE627ADB127A}" type="sibTrans" cxnId="{F86C766D-6DA5-4BF0-B58D-B888D21A2299}">
      <dgm:prSet/>
      <dgm:spPr/>
      <dgm:t>
        <a:bodyPr/>
        <a:lstStyle/>
        <a:p>
          <a:endParaRPr lang="ru-RU"/>
        </a:p>
      </dgm:t>
    </dgm:pt>
    <dgm:pt modelId="{32A598EE-4142-4C27-B452-8D8C32F14266}" type="pres">
      <dgm:prSet presAssocID="{378BB665-DC52-4187-B240-F136B312837B}" presName="compositeShape" presStyleCnt="0">
        <dgm:presLayoutVars>
          <dgm:dir/>
          <dgm:resizeHandles/>
        </dgm:presLayoutVars>
      </dgm:prSet>
      <dgm:spPr/>
    </dgm:pt>
    <dgm:pt modelId="{1484C3A3-4D77-4F53-826A-65D77D051AEF}" type="pres">
      <dgm:prSet presAssocID="{378BB665-DC52-4187-B240-F136B312837B}" presName="pyramid" presStyleLbl="node1" presStyleIdx="0" presStyleCnt="1"/>
      <dgm:spPr/>
    </dgm:pt>
    <dgm:pt modelId="{57CBBF7E-A669-417C-A731-E14ABDFB5D64}" type="pres">
      <dgm:prSet presAssocID="{378BB665-DC52-4187-B240-F136B312837B}" presName="theList" presStyleCnt="0"/>
      <dgm:spPr/>
    </dgm:pt>
    <dgm:pt modelId="{35344DCF-949B-4E1D-8AB7-013624F3E940}" type="pres">
      <dgm:prSet presAssocID="{46A1D60B-C0D6-440E-845A-BF3B73D1B1A8}" presName="aNode" presStyleLbl="fgAcc1" presStyleIdx="0" presStyleCnt="1" custScaleX="159615">
        <dgm:presLayoutVars>
          <dgm:bulletEnabled val="1"/>
        </dgm:presLayoutVars>
      </dgm:prSet>
      <dgm:spPr/>
      <dgm:t>
        <a:bodyPr/>
        <a:lstStyle/>
        <a:p>
          <a:endParaRPr lang="ru-RU"/>
        </a:p>
      </dgm:t>
    </dgm:pt>
    <dgm:pt modelId="{8593BC6F-CE96-43A6-8E74-98AAFB465172}" type="pres">
      <dgm:prSet presAssocID="{46A1D60B-C0D6-440E-845A-BF3B73D1B1A8}" presName="aSpace" presStyleCnt="0"/>
      <dgm:spPr/>
    </dgm:pt>
  </dgm:ptLst>
  <dgm:cxnLst>
    <dgm:cxn modelId="{F86C766D-6DA5-4BF0-B58D-B888D21A2299}" srcId="{378BB665-DC52-4187-B240-F136B312837B}" destId="{46A1D60B-C0D6-440E-845A-BF3B73D1B1A8}" srcOrd="0" destOrd="0" parTransId="{7A03355D-8BE4-4D52-A6FD-7937C315296A}" sibTransId="{BE94BDBA-A1B0-4841-BB94-FE627ADB127A}"/>
    <dgm:cxn modelId="{9CA4BCED-1DAB-4629-9E48-017FF56BFE48}" type="presOf" srcId="{46A1D60B-C0D6-440E-845A-BF3B73D1B1A8}" destId="{35344DCF-949B-4E1D-8AB7-013624F3E940}" srcOrd="0" destOrd="0" presId="urn:microsoft.com/office/officeart/2005/8/layout/pyramid2"/>
    <dgm:cxn modelId="{78F7E768-B21F-48C5-A98E-D74884CFC5D6}" type="presOf" srcId="{378BB665-DC52-4187-B240-F136B312837B}" destId="{32A598EE-4142-4C27-B452-8D8C32F14266}" srcOrd="0" destOrd="0" presId="urn:microsoft.com/office/officeart/2005/8/layout/pyramid2"/>
    <dgm:cxn modelId="{B30C5E4F-3012-488E-9D1E-9A8F76408CB4}" type="presParOf" srcId="{32A598EE-4142-4C27-B452-8D8C32F14266}" destId="{1484C3A3-4D77-4F53-826A-65D77D051AEF}" srcOrd="0" destOrd="0" presId="urn:microsoft.com/office/officeart/2005/8/layout/pyramid2"/>
    <dgm:cxn modelId="{3EE4EC33-D5F4-415F-8A17-A1774E808E1C}" type="presParOf" srcId="{32A598EE-4142-4C27-B452-8D8C32F14266}" destId="{57CBBF7E-A669-417C-A731-E14ABDFB5D64}" srcOrd="1" destOrd="0" presId="urn:microsoft.com/office/officeart/2005/8/layout/pyramid2"/>
    <dgm:cxn modelId="{5CAFA824-9187-4A4F-B7EE-8F5299BA8840}" type="presParOf" srcId="{57CBBF7E-A669-417C-A731-E14ABDFB5D64}" destId="{35344DCF-949B-4E1D-8AB7-013624F3E940}" srcOrd="0" destOrd="0" presId="urn:microsoft.com/office/officeart/2005/8/layout/pyramid2"/>
    <dgm:cxn modelId="{1C14EF8A-51AE-4FA0-9CC8-72C818A7940C}" type="presParOf" srcId="{57CBBF7E-A669-417C-A731-E14ABDFB5D64}" destId="{8593BC6F-CE96-43A6-8E74-98AAFB465172}" srcOrd="1"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5C830AE4-B1BA-4ED9-ADFA-CC1DCD16C702}"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ru-RU"/>
        </a:p>
      </dgm:t>
    </dgm:pt>
    <dgm:pt modelId="{A11A9A6A-5426-413A-A585-A2C87D86926C}">
      <dgm:prSet phldrT="[Текст]"/>
      <dgm:spPr/>
      <dgm:t>
        <a:bodyPr/>
        <a:lstStyle/>
        <a:p>
          <a:r>
            <a:rPr lang="ru-RU" b="1" dirty="0" smtClean="0">
              <a:solidFill>
                <a:schemeClr val="bg1"/>
              </a:solidFill>
              <a:latin typeface="Cambria" pitchFamily="18" charset="0"/>
              <a:ea typeface="Cambria" pitchFamily="18" charset="0"/>
            </a:rPr>
            <a:t>ЦЕЛЬ: на основе теоретического анализа и опытно-поисковой деятельности, разработать проект развития правовой компетентности </a:t>
          </a:r>
          <a:r>
            <a:rPr lang="sah-RU" b="1" dirty="0" smtClean="0">
              <a:solidFill>
                <a:schemeClr val="bg1"/>
              </a:solidFill>
              <a:latin typeface="Cambria" pitchFamily="18" charset="0"/>
              <a:ea typeface="Cambria" pitchFamily="18" charset="0"/>
            </a:rPr>
            <a:t>обучающихся МБОУ </a:t>
          </a:r>
          <a:r>
            <a:rPr lang="ru-RU" b="1" dirty="0" smtClean="0">
              <a:solidFill>
                <a:schemeClr val="bg1"/>
              </a:solidFill>
              <a:latin typeface="Cambria" pitchFamily="18" charset="0"/>
              <a:ea typeface="Cambria" pitchFamily="18" charset="0"/>
            </a:rPr>
            <a:t>«</a:t>
          </a:r>
          <a:r>
            <a:rPr lang="ru-RU" b="1" dirty="0" err="1" smtClean="0">
              <a:solidFill>
                <a:schemeClr val="bg1"/>
              </a:solidFill>
              <a:latin typeface="Cambria" pitchFamily="18" charset="0"/>
              <a:ea typeface="Cambria" pitchFamily="18" charset="0"/>
            </a:rPr>
            <a:t>Боронуская</a:t>
          </a:r>
          <a:r>
            <a:rPr lang="ru-RU" b="1" dirty="0" smtClean="0">
              <a:solidFill>
                <a:schemeClr val="bg1"/>
              </a:solidFill>
              <a:latin typeface="Cambria" pitchFamily="18" charset="0"/>
              <a:ea typeface="Cambria" pitchFamily="18" charset="0"/>
            </a:rPr>
            <a:t> СОШ» в образовательной организации.</a:t>
          </a:r>
          <a:endParaRPr lang="ru-RU" b="1" dirty="0">
            <a:solidFill>
              <a:schemeClr val="bg1"/>
            </a:solidFill>
            <a:latin typeface="Cambria" pitchFamily="18" charset="0"/>
            <a:ea typeface="Cambria" pitchFamily="18" charset="0"/>
          </a:endParaRPr>
        </a:p>
      </dgm:t>
    </dgm:pt>
    <dgm:pt modelId="{CC38B48C-09B8-4459-9D06-080108F1D126}" type="parTrans" cxnId="{20120A7E-1685-467F-99AF-040D3FB8E8B6}">
      <dgm:prSet/>
      <dgm:spPr/>
      <dgm:t>
        <a:bodyPr/>
        <a:lstStyle/>
        <a:p>
          <a:endParaRPr lang="ru-RU"/>
        </a:p>
      </dgm:t>
    </dgm:pt>
    <dgm:pt modelId="{2500DBC5-3835-483D-BA28-994ECD655455}" type="sibTrans" cxnId="{20120A7E-1685-467F-99AF-040D3FB8E8B6}">
      <dgm:prSet/>
      <dgm:spPr/>
      <dgm:t>
        <a:bodyPr/>
        <a:lstStyle/>
        <a:p>
          <a:endParaRPr lang="ru-RU"/>
        </a:p>
      </dgm:t>
    </dgm:pt>
    <dgm:pt modelId="{28397DE6-F2BE-4292-A8E8-E79DDAE1F46F}">
      <dgm:prSet phldrT="[Текст]" custT="1"/>
      <dgm:spPr/>
      <dgm:t>
        <a:bodyPr/>
        <a:lstStyle/>
        <a:p>
          <a:pPr algn="just"/>
          <a:r>
            <a:rPr lang="ru-RU" sz="1400" b="1" dirty="0" smtClean="0">
              <a:solidFill>
                <a:srgbClr val="002060"/>
              </a:solidFill>
              <a:latin typeface="Cambria" pitchFamily="18" charset="0"/>
              <a:ea typeface="Cambria" pitchFamily="18" charset="0"/>
            </a:rPr>
            <a:t>Гипотеза: </a:t>
          </a:r>
        </a:p>
        <a:p>
          <a:pPr algn="just"/>
          <a:r>
            <a:rPr lang="ru-RU" sz="1400" b="1" dirty="0" smtClean="0">
              <a:solidFill>
                <a:srgbClr val="002060"/>
              </a:solidFill>
              <a:latin typeface="Cambria" pitchFamily="18" charset="0"/>
              <a:ea typeface="Cambria" pitchFamily="18" charset="0"/>
            </a:rPr>
            <a:t>вероятно, что развитие правовой компетентности у </a:t>
          </a:r>
          <a:r>
            <a:rPr lang="sah-RU" sz="1400" b="1" dirty="0" smtClean="0">
              <a:solidFill>
                <a:srgbClr val="002060"/>
              </a:solidFill>
              <a:latin typeface="Cambria" pitchFamily="18" charset="0"/>
              <a:ea typeface="Cambria" pitchFamily="18" charset="0"/>
            </a:rPr>
            <a:t>обучающихся МБОУ </a:t>
          </a:r>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Боронуская</a:t>
          </a:r>
          <a:r>
            <a:rPr lang="ru-RU" sz="1400" b="1" dirty="0" smtClean="0">
              <a:solidFill>
                <a:srgbClr val="002060"/>
              </a:solidFill>
              <a:latin typeface="Cambria" pitchFamily="18" charset="0"/>
              <a:ea typeface="Cambria" pitchFamily="18" charset="0"/>
            </a:rPr>
            <a:t> СОШ» в образовательной организации будет успешно, если будет выявлен уровень развития правовой компетентности и на его основе разработан проект по данному вопросу.</a:t>
          </a:r>
          <a:r>
            <a:rPr lang="ru-RU" sz="1600" b="1" dirty="0" smtClean="0">
              <a:solidFill>
                <a:srgbClr val="002060"/>
              </a:solidFill>
              <a:latin typeface="Cambria" pitchFamily="18" charset="0"/>
              <a:ea typeface="Cambria" pitchFamily="18" charset="0"/>
            </a:rPr>
            <a:t> </a:t>
          </a:r>
          <a:endParaRPr lang="ru-RU" sz="1600" b="1" dirty="0">
            <a:solidFill>
              <a:srgbClr val="002060"/>
            </a:solidFill>
            <a:latin typeface="Cambria" pitchFamily="18" charset="0"/>
            <a:ea typeface="Cambria" pitchFamily="18" charset="0"/>
          </a:endParaRPr>
        </a:p>
      </dgm:t>
    </dgm:pt>
    <dgm:pt modelId="{96ABFBA2-D9CA-48CD-BCE3-FA526D1C0E9F}" type="parTrans" cxnId="{AC916860-6B89-493E-8994-D50B8B60A11D}">
      <dgm:prSet/>
      <dgm:spPr/>
      <dgm:t>
        <a:bodyPr/>
        <a:lstStyle/>
        <a:p>
          <a:endParaRPr lang="ru-RU"/>
        </a:p>
      </dgm:t>
    </dgm:pt>
    <dgm:pt modelId="{9D9A567C-AD7F-4CA9-9B3B-0432CFB2A23D}" type="sibTrans" cxnId="{AC916860-6B89-493E-8994-D50B8B60A11D}">
      <dgm:prSet/>
      <dgm:spPr/>
      <dgm:t>
        <a:bodyPr/>
        <a:lstStyle/>
        <a:p>
          <a:endParaRPr lang="ru-RU"/>
        </a:p>
      </dgm:t>
    </dgm:pt>
    <dgm:pt modelId="{5F5952B8-DF12-4408-8F78-A4E1D789ADC9}">
      <dgm:prSet phldrT="[Текст]"/>
      <dgm:spPr/>
      <dgm:t>
        <a:bodyPr/>
        <a:lstStyle/>
        <a:p>
          <a:pPr algn="just"/>
          <a:r>
            <a:rPr lang="ru-RU" b="1" dirty="0" smtClean="0">
              <a:solidFill>
                <a:srgbClr val="002060"/>
              </a:solidFill>
              <a:latin typeface="Cambria" pitchFamily="18" charset="0"/>
              <a:ea typeface="Cambria" pitchFamily="18" charset="0"/>
            </a:rPr>
            <a:t>Ожидаемые результаты:</a:t>
          </a:r>
        </a:p>
        <a:p>
          <a:pPr algn="just"/>
          <a:r>
            <a:rPr lang="ru-RU" b="1" dirty="0" smtClean="0">
              <a:solidFill>
                <a:srgbClr val="002060"/>
              </a:solidFill>
              <a:latin typeface="Cambria" pitchFamily="18" charset="0"/>
              <a:ea typeface="Cambria" pitchFamily="18" charset="0"/>
            </a:rPr>
            <a:t>-воспитание сознательных, активных граждан, хороших организаторов, способные к сознательному систематическому участию в общественной жизни класса и школы, наслега, республики, страны; </a:t>
          </a:r>
        </a:p>
        <a:p>
          <a:pPr algn="just"/>
          <a:r>
            <a:rPr lang="ru-RU" b="1" dirty="0" smtClean="0">
              <a:solidFill>
                <a:srgbClr val="002060"/>
              </a:solidFill>
              <a:latin typeface="Cambria" pitchFamily="18" charset="0"/>
              <a:ea typeface="Cambria" pitchFamily="18" charset="0"/>
            </a:rPr>
            <a:t>-формирование правовой компетентности.  </a:t>
          </a:r>
        </a:p>
        <a:p>
          <a:pPr algn="just"/>
          <a:r>
            <a:rPr lang="ru-RU" b="1" dirty="0" smtClean="0">
              <a:solidFill>
                <a:srgbClr val="002060"/>
              </a:solidFill>
              <a:latin typeface="Cambria" pitchFamily="18" charset="0"/>
              <a:ea typeface="Cambria" pitchFamily="18" charset="0"/>
            </a:rPr>
            <a:t>-Выработка практических навыков и умений правомерного поведения </a:t>
          </a:r>
        </a:p>
        <a:p>
          <a:pPr algn="ctr"/>
          <a:endParaRPr lang="ru-RU" dirty="0"/>
        </a:p>
      </dgm:t>
    </dgm:pt>
    <dgm:pt modelId="{F907E088-16A9-4655-9071-E423FE9F4DBF}" type="parTrans" cxnId="{F5C6FE9E-DA2B-4A62-AE5C-20628C797191}">
      <dgm:prSet/>
      <dgm:spPr/>
      <dgm:t>
        <a:bodyPr/>
        <a:lstStyle/>
        <a:p>
          <a:endParaRPr lang="ru-RU"/>
        </a:p>
      </dgm:t>
    </dgm:pt>
    <dgm:pt modelId="{6A312D8F-82D3-42AB-BBA6-8B1CDA0B62D3}" type="sibTrans" cxnId="{F5C6FE9E-DA2B-4A62-AE5C-20628C797191}">
      <dgm:prSet/>
      <dgm:spPr/>
      <dgm:t>
        <a:bodyPr/>
        <a:lstStyle/>
        <a:p>
          <a:endParaRPr lang="ru-RU"/>
        </a:p>
      </dgm:t>
    </dgm:pt>
    <dgm:pt modelId="{8771CF4B-886C-40FD-B283-2EEB56168DCD}">
      <dgm:prSet phldrT="[Текст]" custT="1"/>
      <dgm:spPr/>
      <dgm:t>
        <a:bodyPr/>
        <a:lstStyle/>
        <a:p>
          <a:pPr algn="just"/>
          <a:r>
            <a:rPr lang="ru-RU" sz="1200" b="1" dirty="0" smtClean="0">
              <a:solidFill>
                <a:srgbClr val="002060"/>
              </a:solidFill>
              <a:latin typeface="Cambria" pitchFamily="18" charset="0"/>
              <a:ea typeface="Cambria" pitchFamily="18" charset="0"/>
            </a:rPr>
            <a:t>Актуальность:</a:t>
          </a:r>
        </a:p>
        <a:p>
          <a:pPr algn="just"/>
          <a:r>
            <a:rPr lang="ru-RU" sz="1200" b="1" dirty="0" smtClean="0">
              <a:solidFill>
                <a:srgbClr val="002060"/>
              </a:solidFill>
              <a:latin typeface="Cambria" pitchFamily="18" charset="0"/>
              <a:ea typeface="Cambria" pitchFamily="18" charset="0"/>
            </a:rPr>
            <a:t>Развитие правовой компетенции у школьников весьма немаловажно, для того чтобы ученики почувствовали, то что знание права содержит прямое отношение к их жизни, осознали ответственность и обязанность за свои поступки, научились уважать права других людей, умели решать конфликты в повседневной жизни, применяя знания прав и обязанностей. </a:t>
          </a:r>
          <a:r>
            <a:rPr lang="sah-RU" sz="1200" b="1" dirty="0" smtClean="0">
              <a:solidFill>
                <a:srgbClr val="002060"/>
              </a:solidFill>
              <a:latin typeface="Cambria" pitchFamily="18" charset="0"/>
              <a:ea typeface="Cambria" pitchFamily="18" charset="0"/>
            </a:rPr>
            <a:t>В современном, мире именно ш</a:t>
          </a:r>
          <a:r>
            <a:rPr lang="ru-RU" sz="1200" b="1" dirty="0" smtClean="0">
              <a:solidFill>
                <a:srgbClr val="002060"/>
              </a:solidFill>
              <a:latin typeface="Cambria" pitchFamily="18" charset="0"/>
              <a:ea typeface="Cambria" pitchFamily="18" charset="0"/>
            </a:rPr>
            <a:t>кола призвана привнести существенный вклад в осуществлении данной задачи. </a:t>
          </a:r>
          <a:endParaRPr lang="ru-RU" sz="1200" b="1" dirty="0">
            <a:solidFill>
              <a:srgbClr val="002060"/>
            </a:solidFill>
            <a:latin typeface="Cambria" pitchFamily="18" charset="0"/>
            <a:ea typeface="Cambria" pitchFamily="18" charset="0"/>
          </a:endParaRPr>
        </a:p>
      </dgm:t>
    </dgm:pt>
    <dgm:pt modelId="{9D6EC11E-F6C1-4CF3-840F-80BEDC4FA351}" type="sibTrans" cxnId="{61AF5205-62F4-4809-ABEA-02629F3DC613}">
      <dgm:prSet/>
      <dgm:spPr/>
      <dgm:t>
        <a:bodyPr/>
        <a:lstStyle/>
        <a:p>
          <a:endParaRPr lang="ru-RU"/>
        </a:p>
      </dgm:t>
    </dgm:pt>
    <dgm:pt modelId="{23EE09D7-22E5-4313-921F-16E3B7D435C1}" type="parTrans" cxnId="{61AF5205-62F4-4809-ABEA-02629F3DC613}">
      <dgm:prSet/>
      <dgm:spPr/>
      <dgm:t>
        <a:bodyPr/>
        <a:lstStyle/>
        <a:p>
          <a:endParaRPr lang="ru-RU"/>
        </a:p>
      </dgm:t>
    </dgm:pt>
    <dgm:pt modelId="{F386CA4B-80E0-4966-A887-19EC6C4C083D}">
      <dgm:prSet phldrT="[Текст]"/>
      <dgm:spPr/>
      <dgm:t>
        <a:bodyPr/>
        <a:lstStyle/>
        <a:p>
          <a:endParaRPr lang="ru-RU" dirty="0"/>
        </a:p>
      </dgm:t>
    </dgm:pt>
    <dgm:pt modelId="{F508C2BA-71FC-4BDD-BDB6-8AC60F3F7E05}" type="parTrans" cxnId="{C9BB2C5F-40AA-49A0-A928-5F21A911476B}">
      <dgm:prSet/>
      <dgm:spPr/>
      <dgm:t>
        <a:bodyPr/>
        <a:lstStyle/>
        <a:p>
          <a:endParaRPr lang="ru-RU"/>
        </a:p>
      </dgm:t>
    </dgm:pt>
    <dgm:pt modelId="{10983F3A-FECE-47CA-96D4-BF72D23971AD}" type="sibTrans" cxnId="{C9BB2C5F-40AA-49A0-A928-5F21A911476B}">
      <dgm:prSet/>
      <dgm:spPr/>
      <dgm:t>
        <a:bodyPr/>
        <a:lstStyle/>
        <a:p>
          <a:endParaRPr lang="ru-RU"/>
        </a:p>
      </dgm:t>
    </dgm:pt>
    <dgm:pt modelId="{9FAC7E5A-45C4-4681-A269-C6FEBCA45EBF}" type="pres">
      <dgm:prSet presAssocID="{5C830AE4-B1BA-4ED9-ADFA-CC1DCD16C702}" presName="composite" presStyleCnt="0">
        <dgm:presLayoutVars>
          <dgm:chMax val="1"/>
          <dgm:dir/>
          <dgm:resizeHandles val="exact"/>
        </dgm:presLayoutVars>
      </dgm:prSet>
      <dgm:spPr/>
    </dgm:pt>
    <dgm:pt modelId="{5A858E31-8964-4E2D-9A4F-82953F5E3B53}" type="pres">
      <dgm:prSet presAssocID="{A11A9A6A-5426-413A-A585-A2C87D86926C}" presName="roof" presStyleLbl="dkBgShp" presStyleIdx="0" presStyleCnt="2" custScaleY="58730"/>
      <dgm:spPr/>
      <dgm:t>
        <a:bodyPr/>
        <a:lstStyle/>
        <a:p>
          <a:endParaRPr lang="ru-RU"/>
        </a:p>
      </dgm:t>
    </dgm:pt>
    <dgm:pt modelId="{D288E28B-5AB9-4525-955B-7B186565E3B9}" type="pres">
      <dgm:prSet presAssocID="{A11A9A6A-5426-413A-A585-A2C87D86926C}" presName="pillars" presStyleCnt="0"/>
      <dgm:spPr/>
    </dgm:pt>
    <dgm:pt modelId="{7E40EEE3-DA2E-4012-BAC6-63562F2678BE}" type="pres">
      <dgm:prSet presAssocID="{A11A9A6A-5426-413A-A585-A2C87D86926C}" presName="pillar1" presStyleLbl="node1" presStyleIdx="0" presStyleCnt="3" custScaleY="98832">
        <dgm:presLayoutVars>
          <dgm:bulletEnabled val="1"/>
        </dgm:presLayoutVars>
      </dgm:prSet>
      <dgm:spPr/>
      <dgm:t>
        <a:bodyPr/>
        <a:lstStyle/>
        <a:p>
          <a:endParaRPr lang="ru-RU"/>
        </a:p>
      </dgm:t>
    </dgm:pt>
    <dgm:pt modelId="{F7809FC4-652F-4585-82D4-CD15D5EF434E}" type="pres">
      <dgm:prSet presAssocID="{28397DE6-F2BE-4292-A8E8-E79DDAE1F46F}" presName="pillarX" presStyleLbl="node1" presStyleIdx="1" presStyleCnt="3">
        <dgm:presLayoutVars>
          <dgm:bulletEnabled val="1"/>
        </dgm:presLayoutVars>
      </dgm:prSet>
      <dgm:spPr/>
      <dgm:t>
        <a:bodyPr/>
        <a:lstStyle/>
        <a:p>
          <a:endParaRPr lang="ru-RU"/>
        </a:p>
      </dgm:t>
    </dgm:pt>
    <dgm:pt modelId="{ECD61D31-224B-4AAC-BABF-DB28D8CC2DD5}" type="pres">
      <dgm:prSet presAssocID="{5F5952B8-DF12-4408-8F78-A4E1D789ADC9}" presName="pillarX" presStyleLbl="node1" presStyleIdx="2" presStyleCnt="3">
        <dgm:presLayoutVars>
          <dgm:bulletEnabled val="1"/>
        </dgm:presLayoutVars>
      </dgm:prSet>
      <dgm:spPr/>
      <dgm:t>
        <a:bodyPr/>
        <a:lstStyle/>
        <a:p>
          <a:endParaRPr lang="ru-RU"/>
        </a:p>
      </dgm:t>
    </dgm:pt>
    <dgm:pt modelId="{1BCAF426-CF0F-4630-AC90-0E00120C3312}" type="pres">
      <dgm:prSet presAssocID="{A11A9A6A-5426-413A-A585-A2C87D86926C}" presName="base" presStyleLbl="dkBgShp" presStyleIdx="1" presStyleCnt="2"/>
      <dgm:spPr/>
    </dgm:pt>
  </dgm:ptLst>
  <dgm:cxnLst>
    <dgm:cxn modelId="{AC916860-6B89-493E-8994-D50B8B60A11D}" srcId="{A11A9A6A-5426-413A-A585-A2C87D86926C}" destId="{28397DE6-F2BE-4292-A8E8-E79DDAE1F46F}" srcOrd="1" destOrd="0" parTransId="{96ABFBA2-D9CA-48CD-BCE3-FA526D1C0E9F}" sibTransId="{9D9A567C-AD7F-4CA9-9B3B-0432CFB2A23D}"/>
    <dgm:cxn modelId="{20120A7E-1685-467F-99AF-040D3FB8E8B6}" srcId="{5C830AE4-B1BA-4ED9-ADFA-CC1DCD16C702}" destId="{A11A9A6A-5426-413A-A585-A2C87D86926C}" srcOrd="0" destOrd="0" parTransId="{CC38B48C-09B8-4459-9D06-080108F1D126}" sibTransId="{2500DBC5-3835-483D-BA28-994ECD655455}"/>
    <dgm:cxn modelId="{4EDDA271-7288-4ACB-956B-B65DE1ADB3A3}" type="presOf" srcId="{A11A9A6A-5426-413A-A585-A2C87D86926C}" destId="{5A858E31-8964-4E2D-9A4F-82953F5E3B53}" srcOrd="0" destOrd="0" presId="urn:microsoft.com/office/officeart/2005/8/layout/hList3"/>
    <dgm:cxn modelId="{CCFE49EE-810B-4826-82C9-E6DB9FD0BB24}" type="presOf" srcId="{8771CF4B-886C-40FD-B283-2EEB56168DCD}" destId="{7E40EEE3-DA2E-4012-BAC6-63562F2678BE}" srcOrd="0" destOrd="0" presId="urn:microsoft.com/office/officeart/2005/8/layout/hList3"/>
    <dgm:cxn modelId="{F5C6FE9E-DA2B-4A62-AE5C-20628C797191}" srcId="{A11A9A6A-5426-413A-A585-A2C87D86926C}" destId="{5F5952B8-DF12-4408-8F78-A4E1D789ADC9}" srcOrd="2" destOrd="0" parTransId="{F907E088-16A9-4655-9071-E423FE9F4DBF}" sibTransId="{6A312D8F-82D3-42AB-BBA6-8B1CDA0B62D3}"/>
    <dgm:cxn modelId="{C9BB2C5F-40AA-49A0-A928-5F21A911476B}" srcId="{5C830AE4-B1BA-4ED9-ADFA-CC1DCD16C702}" destId="{F386CA4B-80E0-4966-A887-19EC6C4C083D}" srcOrd="1" destOrd="0" parTransId="{F508C2BA-71FC-4BDD-BDB6-8AC60F3F7E05}" sibTransId="{10983F3A-FECE-47CA-96D4-BF72D23971AD}"/>
    <dgm:cxn modelId="{3E303FD3-0A7E-408F-ADA2-2D454E684DE3}" type="presOf" srcId="{5C830AE4-B1BA-4ED9-ADFA-CC1DCD16C702}" destId="{9FAC7E5A-45C4-4681-A269-C6FEBCA45EBF}" srcOrd="0" destOrd="0" presId="urn:microsoft.com/office/officeart/2005/8/layout/hList3"/>
    <dgm:cxn modelId="{C528EA6A-CD55-4EFC-A774-FB6F67B53995}" type="presOf" srcId="{5F5952B8-DF12-4408-8F78-A4E1D789ADC9}" destId="{ECD61D31-224B-4AAC-BABF-DB28D8CC2DD5}" srcOrd="0" destOrd="0" presId="urn:microsoft.com/office/officeart/2005/8/layout/hList3"/>
    <dgm:cxn modelId="{61AF5205-62F4-4809-ABEA-02629F3DC613}" srcId="{A11A9A6A-5426-413A-A585-A2C87D86926C}" destId="{8771CF4B-886C-40FD-B283-2EEB56168DCD}" srcOrd="0" destOrd="0" parTransId="{23EE09D7-22E5-4313-921F-16E3B7D435C1}" sibTransId="{9D6EC11E-F6C1-4CF3-840F-80BEDC4FA351}"/>
    <dgm:cxn modelId="{5AD5C184-8F88-4212-B9DC-17B7DCB2F0BD}" type="presOf" srcId="{28397DE6-F2BE-4292-A8E8-E79DDAE1F46F}" destId="{F7809FC4-652F-4585-82D4-CD15D5EF434E}" srcOrd="0" destOrd="0" presId="urn:microsoft.com/office/officeart/2005/8/layout/hList3"/>
    <dgm:cxn modelId="{693945DF-410C-4F0C-9DBB-ABD1EF24C017}" type="presParOf" srcId="{9FAC7E5A-45C4-4681-A269-C6FEBCA45EBF}" destId="{5A858E31-8964-4E2D-9A4F-82953F5E3B53}" srcOrd="0" destOrd="0" presId="urn:microsoft.com/office/officeart/2005/8/layout/hList3"/>
    <dgm:cxn modelId="{DF4951F1-2398-43DB-8F62-FDA7B2A4A4C6}" type="presParOf" srcId="{9FAC7E5A-45C4-4681-A269-C6FEBCA45EBF}" destId="{D288E28B-5AB9-4525-955B-7B186565E3B9}" srcOrd="1" destOrd="0" presId="urn:microsoft.com/office/officeart/2005/8/layout/hList3"/>
    <dgm:cxn modelId="{FE2B67AE-804A-44F9-BD7A-41AB4457A05C}" type="presParOf" srcId="{D288E28B-5AB9-4525-955B-7B186565E3B9}" destId="{7E40EEE3-DA2E-4012-BAC6-63562F2678BE}" srcOrd="0" destOrd="0" presId="urn:microsoft.com/office/officeart/2005/8/layout/hList3"/>
    <dgm:cxn modelId="{6AD0B7C3-BEE2-42E9-A1B6-78DDCA4F3A1C}" type="presParOf" srcId="{D288E28B-5AB9-4525-955B-7B186565E3B9}" destId="{F7809FC4-652F-4585-82D4-CD15D5EF434E}" srcOrd="1" destOrd="0" presId="urn:microsoft.com/office/officeart/2005/8/layout/hList3"/>
    <dgm:cxn modelId="{37CC4709-4338-4A1C-A510-5849CFAEE044}" type="presParOf" srcId="{D288E28B-5AB9-4525-955B-7B186565E3B9}" destId="{ECD61D31-224B-4AAC-BABF-DB28D8CC2DD5}" srcOrd="2" destOrd="0" presId="urn:microsoft.com/office/officeart/2005/8/layout/hList3"/>
    <dgm:cxn modelId="{B3DFD70D-481E-4793-A0B0-B47DCAF45071}" type="presParOf" srcId="{9FAC7E5A-45C4-4681-A269-C6FEBCA45EBF}" destId="{1BCAF426-CF0F-4630-AC90-0E00120C3312}" srcOrd="2" destOrd="0" presId="urn:microsoft.com/office/officeart/2005/8/layout/hList3"/>
  </dgm:cxnLst>
  <dgm:bg/>
  <dgm:whole/>
</dgm:dataModel>
</file>

<file path=ppt/diagrams/data9.xml><?xml version="1.0" encoding="utf-8"?>
<dgm:dataModel xmlns:dgm="http://schemas.openxmlformats.org/drawingml/2006/diagram" xmlns:a="http://schemas.openxmlformats.org/drawingml/2006/main">
  <dgm:ptLst>
    <dgm:pt modelId="{F81AF3F1-0474-4B0E-9CAF-14C1D48825A6}" type="doc">
      <dgm:prSet loTypeId="urn:microsoft.com/office/officeart/2005/8/layout/arrow2" loCatId="process" qsTypeId="urn:microsoft.com/office/officeart/2005/8/quickstyle/3d9" qsCatId="3D" csTypeId="urn:microsoft.com/office/officeart/2005/8/colors/accent1_2" csCatId="accent1" phldr="1"/>
      <dgm:spPr/>
      <dgm:t>
        <a:bodyPr/>
        <a:lstStyle/>
        <a:p>
          <a:endParaRPr lang="ru-RU"/>
        </a:p>
      </dgm:t>
    </dgm:pt>
    <dgm:pt modelId="{BC387585-ADDB-4228-B5F7-80590A14A57C}">
      <dgm:prSet phldrT="[Текст]" custT="1"/>
      <dgm:spPr/>
      <dgm:t>
        <a:bodyPr/>
        <a:lstStyle/>
        <a:p>
          <a:r>
            <a:rPr lang="ru-RU" sz="1400" b="1" dirty="0" smtClean="0">
              <a:solidFill>
                <a:srgbClr val="002060"/>
              </a:solidFill>
              <a:latin typeface="Cambria" pitchFamily="18" charset="0"/>
              <a:ea typeface="Cambria" pitchFamily="18" charset="0"/>
            </a:rPr>
            <a:t>А</a:t>
          </a:r>
          <a:r>
            <a:rPr lang="en-US" sz="1400" b="1" dirty="0" err="1" smtClean="0">
              <a:solidFill>
                <a:srgbClr val="002060"/>
              </a:solidFill>
              <a:latin typeface="Cambria" pitchFamily="18" charset="0"/>
              <a:ea typeface="Cambria" pitchFamily="18" charset="0"/>
            </a:rPr>
            <a:t>rt</a:t>
          </a:r>
          <a:r>
            <a:rPr lang="ru-RU" sz="1400" b="1" dirty="0" smtClean="0">
              <a:solidFill>
                <a:srgbClr val="002060"/>
              </a:solidFill>
              <a:latin typeface="Cambria" pitchFamily="18" charset="0"/>
              <a:ea typeface="Cambria" pitchFamily="18" charset="0"/>
            </a:rPr>
            <a:t> </a:t>
          </a:r>
          <a:r>
            <a:rPr lang="ru-RU" sz="1400" b="1" dirty="0" err="1" smtClean="0">
              <a:solidFill>
                <a:srgbClr val="002060"/>
              </a:solidFill>
              <a:latin typeface="Cambria" pitchFamily="18" charset="0"/>
              <a:ea typeface="Cambria" pitchFamily="18" charset="0"/>
            </a:rPr>
            <a:t>Ыллык</a:t>
          </a:r>
          <a:r>
            <a:rPr lang="ru-RU" sz="1400" b="1" dirty="0" smtClean="0">
              <a:solidFill>
                <a:srgbClr val="002060"/>
              </a:solidFill>
              <a:latin typeface="Cambria" pitchFamily="18" charset="0"/>
              <a:ea typeface="Cambria" pitchFamily="18" charset="0"/>
            </a:rPr>
            <a:t>, «Экологическое </a:t>
          </a:r>
        </a:p>
        <a:p>
          <a:r>
            <a:rPr lang="ru-RU" sz="1400" b="1" dirty="0" smtClean="0">
              <a:solidFill>
                <a:srgbClr val="002060"/>
              </a:solidFill>
              <a:latin typeface="Cambria" pitchFamily="18" charset="0"/>
              <a:ea typeface="Cambria" pitchFamily="18" charset="0"/>
            </a:rPr>
            <a:t>право»</a:t>
          </a:r>
        </a:p>
        <a:p>
          <a:endParaRPr lang="ru-RU" sz="1400" b="1" dirty="0">
            <a:solidFill>
              <a:srgbClr val="002060"/>
            </a:solidFill>
            <a:latin typeface="Cambria" pitchFamily="18" charset="0"/>
            <a:ea typeface="Cambria" pitchFamily="18" charset="0"/>
          </a:endParaRPr>
        </a:p>
      </dgm:t>
    </dgm:pt>
    <dgm:pt modelId="{CA2D24B9-59E7-4F1F-8F43-D2C8BB962AC7}" type="parTrans" cxnId="{6B331F9C-D137-4AF2-BDE0-81D14A3AC17D}">
      <dgm:prSet/>
      <dgm:spPr/>
      <dgm:t>
        <a:bodyPr/>
        <a:lstStyle/>
        <a:p>
          <a:endParaRPr lang="ru-RU"/>
        </a:p>
      </dgm:t>
    </dgm:pt>
    <dgm:pt modelId="{F4113A48-276A-44D8-ABB3-BBE846071B20}" type="sibTrans" cxnId="{6B331F9C-D137-4AF2-BDE0-81D14A3AC17D}">
      <dgm:prSet/>
      <dgm:spPr/>
      <dgm:t>
        <a:bodyPr/>
        <a:lstStyle/>
        <a:p>
          <a:endParaRPr lang="ru-RU"/>
        </a:p>
      </dgm:t>
    </dgm:pt>
    <dgm:pt modelId="{65032D5C-63FE-4658-8A12-F4D42047B0C3}">
      <dgm:prSet phldrT="[Текст]" custT="1"/>
      <dgm:spPr/>
      <dgm:t>
        <a:bodyPr/>
        <a:lstStyle/>
        <a:p>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Силис</a:t>
          </a:r>
          <a:r>
            <a:rPr lang="ru-RU" sz="1400" b="1" dirty="0" smtClean="0">
              <a:solidFill>
                <a:srgbClr val="002060"/>
              </a:solidFill>
              <a:latin typeface="Cambria" pitchFamily="18" charset="0"/>
              <a:ea typeface="Cambria" pitchFamily="18" charset="0"/>
            </a:rPr>
            <a:t>»</a:t>
          </a:r>
        </a:p>
        <a:p>
          <a:r>
            <a:rPr lang="ru-RU" sz="1400" b="1" dirty="0" smtClean="0">
              <a:solidFill>
                <a:srgbClr val="002060"/>
              </a:solidFill>
              <a:latin typeface="Cambria" pitchFamily="18" charset="0"/>
              <a:ea typeface="Cambria" pitchFamily="18" charset="0"/>
            </a:rPr>
            <a:t> «</a:t>
          </a:r>
          <a:r>
            <a:rPr lang="ru-RU" sz="1400" b="1" dirty="0" err="1" smtClean="0">
              <a:solidFill>
                <a:srgbClr val="002060"/>
              </a:solidFill>
              <a:latin typeface="Cambria" pitchFamily="18" charset="0"/>
              <a:ea typeface="Cambria" pitchFamily="18" charset="0"/>
            </a:rPr>
            <a:t>Интеллектуальноя</a:t>
          </a:r>
          <a:r>
            <a:rPr lang="ru-RU" sz="1400" b="1" dirty="0" smtClean="0">
              <a:solidFill>
                <a:srgbClr val="002060"/>
              </a:solidFill>
              <a:latin typeface="Cambria" pitchFamily="18" charset="0"/>
              <a:ea typeface="Cambria" pitchFamily="18" charset="0"/>
            </a:rPr>
            <a:t> собственность»,</a:t>
          </a:r>
        </a:p>
        <a:p>
          <a:r>
            <a:rPr lang="ru-RU" sz="1400" b="1" dirty="0" smtClean="0">
              <a:solidFill>
                <a:srgbClr val="002060"/>
              </a:solidFill>
              <a:latin typeface="Cambria" pitchFamily="18" charset="0"/>
              <a:ea typeface="Cambria" pitchFamily="18" charset="0"/>
            </a:rPr>
            <a:t>авторское  право</a:t>
          </a:r>
          <a:endParaRPr lang="ru-RU" sz="1400" b="1" dirty="0">
            <a:solidFill>
              <a:srgbClr val="002060"/>
            </a:solidFill>
            <a:latin typeface="Cambria" pitchFamily="18" charset="0"/>
            <a:ea typeface="Cambria" pitchFamily="18" charset="0"/>
          </a:endParaRPr>
        </a:p>
      </dgm:t>
    </dgm:pt>
    <dgm:pt modelId="{777472D2-2879-49AD-AFC3-00E338A219B4}" type="parTrans" cxnId="{191A7C9C-BDFB-48CF-ACB1-035CE9170C30}">
      <dgm:prSet/>
      <dgm:spPr/>
      <dgm:t>
        <a:bodyPr/>
        <a:lstStyle/>
        <a:p>
          <a:endParaRPr lang="ru-RU"/>
        </a:p>
      </dgm:t>
    </dgm:pt>
    <dgm:pt modelId="{81F559FA-4D5A-4193-8655-6E846C4ACC45}" type="sibTrans" cxnId="{191A7C9C-BDFB-48CF-ACB1-035CE9170C30}">
      <dgm:prSet/>
      <dgm:spPr/>
      <dgm:t>
        <a:bodyPr/>
        <a:lstStyle/>
        <a:p>
          <a:endParaRPr lang="ru-RU"/>
        </a:p>
      </dgm:t>
    </dgm:pt>
    <dgm:pt modelId="{8546CCBF-DCD0-4BCD-8F8A-5E84F866816A}">
      <dgm:prSet phldrT="[Текст]" custT="1"/>
      <dgm:spPr/>
      <dgm:t>
        <a:bodyPr/>
        <a:lstStyle/>
        <a:p>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Байылыат</a:t>
          </a:r>
          <a:r>
            <a:rPr lang="ru-RU" sz="1400" b="1" dirty="0" smtClean="0">
              <a:solidFill>
                <a:srgbClr val="002060"/>
              </a:solidFill>
              <a:latin typeface="Cambria" pitchFamily="18" charset="0"/>
              <a:ea typeface="Cambria" pitchFamily="18" charset="0"/>
            </a:rPr>
            <a:t>»</a:t>
          </a:r>
        </a:p>
        <a:p>
          <a:r>
            <a:rPr lang="ru-RU" sz="1400" b="1" dirty="0" smtClean="0">
              <a:solidFill>
                <a:srgbClr val="002060"/>
              </a:solidFill>
              <a:latin typeface="Cambria" pitchFamily="18" charset="0"/>
              <a:ea typeface="Cambria" pitchFamily="18" charset="0"/>
            </a:rPr>
            <a:t>Предпринимательское право, права потребителей</a:t>
          </a:r>
        </a:p>
        <a:p>
          <a:endParaRPr lang="ru-RU" sz="1400" b="1" dirty="0">
            <a:solidFill>
              <a:srgbClr val="002060"/>
            </a:solidFill>
            <a:latin typeface="Cambria" pitchFamily="18" charset="0"/>
            <a:ea typeface="Cambria" pitchFamily="18" charset="0"/>
          </a:endParaRPr>
        </a:p>
      </dgm:t>
    </dgm:pt>
    <dgm:pt modelId="{F5315E05-FFBD-4CF0-9156-7835E1DF9349}" type="parTrans" cxnId="{BD50422C-0D67-4E23-B561-B70A9059C70E}">
      <dgm:prSet/>
      <dgm:spPr/>
      <dgm:t>
        <a:bodyPr/>
        <a:lstStyle/>
        <a:p>
          <a:endParaRPr lang="ru-RU"/>
        </a:p>
      </dgm:t>
    </dgm:pt>
    <dgm:pt modelId="{B90698CD-560E-4488-9E90-0D679E25C7E4}" type="sibTrans" cxnId="{BD50422C-0D67-4E23-B561-B70A9059C70E}">
      <dgm:prSet/>
      <dgm:spPr/>
      <dgm:t>
        <a:bodyPr/>
        <a:lstStyle/>
        <a:p>
          <a:endParaRPr lang="ru-RU"/>
        </a:p>
      </dgm:t>
    </dgm:pt>
    <dgm:pt modelId="{3E35698A-8EC3-4877-978D-D2499B008A9E}">
      <dgm:prSet custT="1"/>
      <dgm:spPr/>
      <dgm:t>
        <a:bodyPr/>
        <a:lstStyle/>
        <a:p>
          <a:r>
            <a:rPr lang="ru-RU" sz="1400" b="1" dirty="0" smtClean="0">
              <a:solidFill>
                <a:srgbClr val="002060"/>
              </a:solidFill>
              <a:latin typeface="Cambria" pitchFamily="18" charset="0"/>
              <a:ea typeface="Cambria" pitchFamily="18" charset="0"/>
            </a:rPr>
            <a:t>«Т</a:t>
          </a:r>
          <a:r>
            <a:rPr lang="en-US" sz="1400" b="1" dirty="0" smtClean="0">
              <a:solidFill>
                <a:srgbClr val="002060"/>
              </a:solidFill>
              <a:latin typeface="Cambria" pitchFamily="18" charset="0"/>
              <a:ea typeface="Cambria" pitchFamily="18" charset="0"/>
            </a:rPr>
            <a:t>et</a:t>
          </a:r>
          <a:r>
            <a:rPr lang="ru-RU" sz="1400" b="1" dirty="0" smtClean="0">
              <a:solidFill>
                <a:srgbClr val="002060"/>
              </a:solidFill>
              <a:latin typeface="Cambria" pitchFamily="18" charset="0"/>
              <a:ea typeface="Cambria" pitchFamily="18" charset="0"/>
            </a:rPr>
            <a:t>»</a:t>
          </a:r>
        </a:p>
        <a:p>
          <a:r>
            <a:rPr lang="ru-RU" sz="1400" b="1" dirty="0" smtClean="0">
              <a:solidFill>
                <a:srgbClr val="002060"/>
              </a:solidFill>
              <a:latin typeface="Cambria" pitchFamily="18" charset="0"/>
              <a:ea typeface="Cambria" pitchFamily="18" charset="0"/>
            </a:rPr>
            <a:t>Права потребителей</a:t>
          </a:r>
          <a:endParaRPr lang="ru-RU" sz="1400" b="1" dirty="0">
            <a:solidFill>
              <a:srgbClr val="002060"/>
            </a:solidFill>
            <a:latin typeface="Cambria" pitchFamily="18" charset="0"/>
            <a:ea typeface="Cambria" pitchFamily="18" charset="0"/>
          </a:endParaRPr>
        </a:p>
      </dgm:t>
    </dgm:pt>
    <dgm:pt modelId="{8FB347A6-03E3-4940-A941-073448902AD5}" type="parTrans" cxnId="{5B9C4199-0C68-4E63-A528-CF7703F108EC}">
      <dgm:prSet/>
      <dgm:spPr/>
      <dgm:t>
        <a:bodyPr/>
        <a:lstStyle/>
        <a:p>
          <a:endParaRPr lang="ru-RU"/>
        </a:p>
      </dgm:t>
    </dgm:pt>
    <dgm:pt modelId="{F3E14CAA-F86B-49FE-95D4-9D2F91C6CB8F}" type="sibTrans" cxnId="{5B9C4199-0C68-4E63-A528-CF7703F108EC}">
      <dgm:prSet/>
      <dgm:spPr/>
      <dgm:t>
        <a:bodyPr/>
        <a:lstStyle/>
        <a:p>
          <a:endParaRPr lang="ru-RU"/>
        </a:p>
      </dgm:t>
    </dgm:pt>
    <dgm:pt modelId="{DB897460-6C5A-4123-8E0D-980DF56B84D5}">
      <dgm:prSet custT="1"/>
      <dgm:spPr/>
      <dgm:t>
        <a:bodyPr/>
        <a:lstStyle/>
        <a:p>
          <a:r>
            <a:rPr lang="ru-RU" sz="1400" b="1" dirty="0" smtClean="0">
              <a:solidFill>
                <a:srgbClr val="002060"/>
              </a:solidFill>
              <a:latin typeface="Cambria" pitchFamily="18" charset="0"/>
              <a:ea typeface="Cambria" pitchFamily="18" charset="0"/>
            </a:rPr>
            <a:t>«Кыра5ы хара5ынан»</a:t>
          </a:r>
        </a:p>
        <a:p>
          <a:r>
            <a:rPr lang="ru-RU" sz="1400" b="1" dirty="0" smtClean="0">
              <a:solidFill>
                <a:srgbClr val="002060"/>
              </a:solidFill>
              <a:latin typeface="Cambria" pitchFamily="18" charset="0"/>
              <a:ea typeface="Cambria" pitchFamily="18" charset="0"/>
            </a:rPr>
            <a:t>Подготовка материала для </a:t>
          </a:r>
          <a:r>
            <a:rPr kumimoji="0" lang="ru-RU" sz="1400" b="1" dirty="0" smtClean="0">
              <a:solidFill>
                <a:srgbClr val="002060"/>
              </a:solidFill>
              <a:latin typeface="Cambria" pitchFamily="18" charset="0"/>
              <a:ea typeface="Cambria" pitchFamily="18" charset="0"/>
              <a:cs typeface="+mn-cs"/>
            </a:rPr>
            <a:t>направления заявления в региональный орган охраны объектов культурного наследия (исторические данные)</a:t>
          </a:r>
          <a:endParaRPr lang="ru-RU" sz="1400" b="1" dirty="0">
            <a:solidFill>
              <a:srgbClr val="002060"/>
            </a:solidFill>
            <a:latin typeface="Cambria" pitchFamily="18" charset="0"/>
            <a:ea typeface="Cambria" pitchFamily="18" charset="0"/>
          </a:endParaRPr>
        </a:p>
      </dgm:t>
    </dgm:pt>
    <dgm:pt modelId="{217E4E6E-1D99-42DC-84E2-6793794DAAD9}" type="parTrans" cxnId="{7F25333A-9403-4BE6-B905-A40490F8C8A6}">
      <dgm:prSet/>
      <dgm:spPr/>
      <dgm:t>
        <a:bodyPr/>
        <a:lstStyle/>
        <a:p>
          <a:endParaRPr lang="ru-RU"/>
        </a:p>
      </dgm:t>
    </dgm:pt>
    <dgm:pt modelId="{8925A3A2-6C3C-495F-97AA-115585361418}" type="sibTrans" cxnId="{7F25333A-9403-4BE6-B905-A40490F8C8A6}">
      <dgm:prSet/>
      <dgm:spPr/>
      <dgm:t>
        <a:bodyPr/>
        <a:lstStyle/>
        <a:p>
          <a:endParaRPr lang="ru-RU"/>
        </a:p>
      </dgm:t>
    </dgm:pt>
    <dgm:pt modelId="{32E04611-6690-4D59-A867-A2212BE65BF5}">
      <dgm:prSet phldrT="[Текст]" custScaleY="63108" custLinFactNeighborX="-8035" custLinFactNeighborY="-4943"/>
      <dgm:spPr/>
      <dgm:t>
        <a:bodyPr/>
        <a:lstStyle/>
        <a:p>
          <a:endParaRPr lang="ru-RU" dirty="0"/>
        </a:p>
      </dgm:t>
    </dgm:pt>
    <dgm:pt modelId="{1C42FBB9-78D4-4121-A95B-FA8AFD47C969}" type="parTrans" cxnId="{410B6274-C705-43C7-AFFA-9F2F22AFE0EC}">
      <dgm:prSet/>
      <dgm:spPr/>
      <dgm:t>
        <a:bodyPr/>
        <a:lstStyle/>
        <a:p>
          <a:endParaRPr lang="ru-RU"/>
        </a:p>
      </dgm:t>
    </dgm:pt>
    <dgm:pt modelId="{E290604B-F1E3-4966-BBFA-B09C15FD9EE4}" type="sibTrans" cxnId="{410B6274-C705-43C7-AFFA-9F2F22AFE0EC}">
      <dgm:prSet/>
      <dgm:spPr/>
      <dgm:t>
        <a:bodyPr/>
        <a:lstStyle/>
        <a:p>
          <a:endParaRPr lang="ru-RU"/>
        </a:p>
      </dgm:t>
    </dgm:pt>
    <dgm:pt modelId="{F8380DCF-20D4-4C36-ACB0-710AA7D66B76}">
      <dgm:prSet/>
      <dgm:spPr/>
      <dgm:t>
        <a:bodyPr/>
        <a:lstStyle/>
        <a:p>
          <a:endParaRPr lang="ru-RU" dirty="0"/>
        </a:p>
      </dgm:t>
    </dgm:pt>
    <dgm:pt modelId="{CAE8579D-656A-497D-8347-7058B0B5A87E}" type="parTrans" cxnId="{152B7CC0-5EA6-4FFF-8105-A6B745FE5C75}">
      <dgm:prSet/>
      <dgm:spPr/>
      <dgm:t>
        <a:bodyPr/>
        <a:lstStyle/>
        <a:p>
          <a:endParaRPr lang="ru-RU"/>
        </a:p>
      </dgm:t>
    </dgm:pt>
    <dgm:pt modelId="{BCEA52CE-DED2-430E-9B5B-ACF752789B7A}" type="sibTrans" cxnId="{152B7CC0-5EA6-4FFF-8105-A6B745FE5C75}">
      <dgm:prSet/>
      <dgm:spPr/>
      <dgm:t>
        <a:bodyPr/>
        <a:lstStyle/>
        <a:p>
          <a:endParaRPr lang="ru-RU"/>
        </a:p>
      </dgm:t>
    </dgm:pt>
    <dgm:pt modelId="{10981E70-9FC1-425F-8546-60E3B1A14A5C}" type="pres">
      <dgm:prSet presAssocID="{F81AF3F1-0474-4B0E-9CAF-14C1D48825A6}" presName="arrowDiagram" presStyleCnt="0">
        <dgm:presLayoutVars>
          <dgm:chMax val="5"/>
          <dgm:dir/>
          <dgm:resizeHandles val="exact"/>
        </dgm:presLayoutVars>
      </dgm:prSet>
      <dgm:spPr/>
      <dgm:t>
        <a:bodyPr/>
        <a:lstStyle/>
        <a:p>
          <a:endParaRPr lang="ru-RU"/>
        </a:p>
      </dgm:t>
    </dgm:pt>
    <dgm:pt modelId="{D4B56728-0C64-4213-9510-D1E8335F5539}" type="pres">
      <dgm:prSet presAssocID="{F81AF3F1-0474-4B0E-9CAF-14C1D48825A6}" presName="arrow" presStyleLbl="bgShp" presStyleIdx="0" presStyleCnt="1" custLinFactNeighborX="955" custLinFactNeighborY="-6944"/>
      <dgm:spPr/>
    </dgm:pt>
    <dgm:pt modelId="{8FB82E8D-1661-44C5-9CAF-504525EDB2AC}" type="pres">
      <dgm:prSet presAssocID="{F81AF3F1-0474-4B0E-9CAF-14C1D48825A6}" presName="arrowDiagram5" presStyleCnt="0"/>
      <dgm:spPr/>
    </dgm:pt>
    <dgm:pt modelId="{024E42DE-A9CC-471B-80A5-25B28E5964ED}" type="pres">
      <dgm:prSet presAssocID="{BC387585-ADDB-4228-B5F7-80590A14A57C}" presName="bullet5a" presStyleLbl="node1" presStyleIdx="0" presStyleCnt="5"/>
      <dgm:spPr/>
    </dgm:pt>
    <dgm:pt modelId="{A38CBD83-55A9-4AC6-881E-8E20BA886A84}" type="pres">
      <dgm:prSet presAssocID="{BC387585-ADDB-4228-B5F7-80590A14A57C}" presName="textBox5a" presStyleLbl="revTx" presStyleIdx="0" presStyleCnt="5" custScaleX="147339" custScaleY="40056" custLinFactNeighborX="-6626" custLinFactNeighborY="0">
        <dgm:presLayoutVars>
          <dgm:bulletEnabled val="1"/>
        </dgm:presLayoutVars>
      </dgm:prSet>
      <dgm:spPr/>
      <dgm:t>
        <a:bodyPr/>
        <a:lstStyle/>
        <a:p>
          <a:endParaRPr lang="ru-RU"/>
        </a:p>
      </dgm:t>
    </dgm:pt>
    <dgm:pt modelId="{ED382C53-4B7C-4B51-BD12-44DBF252692C}" type="pres">
      <dgm:prSet presAssocID="{65032D5C-63FE-4658-8A12-F4D42047B0C3}" presName="bullet5b" presStyleLbl="node1" presStyleIdx="1" presStyleCnt="5"/>
      <dgm:spPr/>
    </dgm:pt>
    <dgm:pt modelId="{274D2095-41F4-4D8D-B1CD-93CBF70EEDB2}" type="pres">
      <dgm:prSet presAssocID="{65032D5C-63FE-4658-8A12-F4D42047B0C3}" presName="textBox5b" presStyleLbl="revTx" presStyleIdx="1" presStyleCnt="5" custScaleX="138311" custScaleY="15249" custLinFactNeighborX="0" custLinFactNeighborY="-23920">
        <dgm:presLayoutVars>
          <dgm:bulletEnabled val="1"/>
        </dgm:presLayoutVars>
      </dgm:prSet>
      <dgm:spPr/>
      <dgm:t>
        <a:bodyPr/>
        <a:lstStyle/>
        <a:p>
          <a:endParaRPr lang="ru-RU"/>
        </a:p>
      </dgm:t>
    </dgm:pt>
    <dgm:pt modelId="{E7B06D6D-5337-4E53-9058-1EF8B95E2EA8}" type="pres">
      <dgm:prSet presAssocID="{8546CCBF-DCD0-4BCD-8F8A-5E84F866816A}" presName="bullet5c" presStyleLbl="node1" presStyleIdx="2" presStyleCnt="5"/>
      <dgm:spPr/>
    </dgm:pt>
    <dgm:pt modelId="{71CB2125-FB0B-47D5-8920-9D52FFC971FA}" type="pres">
      <dgm:prSet presAssocID="{8546CCBF-DCD0-4BCD-8F8A-5E84F866816A}" presName="textBox5c" presStyleLbl="revTx" presStyleIdx="2" presStyleCnt="5" custScaleY="63108" custLinFactNeighborX="-8035" custLinFactNeighborY="-4943">
        <dgm:presLayoutVars>
          <dgm:bulletEnabled val="1"/>
        </dgm:presLayoutVars>
      </dgm:prSet>
      <dgm:spPr/>
      <dgm:t>
        <a:bodyPr/>
        <a:lstStyle/>
        <a:p>
          <a:endParaRPr lang="ru-RU"/>
        </a:p>
      </dgm:t>
    </dgm:pt>
    <dgm:pt modelId="{52BE1C07-7F11-4690-95EC-D56C5E618349}" type="pres">
      <dgm:prSet presAssocID="{3E35698A-8EC3-4877-978D-D2499B008A9E}" presName="bullet5d" presStyleLbl="node1" presStyleIdx="3" presStyleCnt="5"/>
      <dgm:spPr/>
    </dgm:pt>
    <dgm:pt modelId="{74185A4C-7BB7-4742-9732-11100A6B4F45}" type="pres">
      <dgm:prSet presAssocID="{3E35698A-8EC3-4877-978D-D2499B008A9E}" presName="textBox5d" presStyleLbl="revTx" presStyleIdx="3" presStyleCnt="5" custScaleY="24378" custLinFactNeighborX="-8767" custLinFactNeighborY="-20730">
        <dgm:presLayoutVars>
          <dgm:bulletEnabled val="1"/>
        </dgm:presLayoutVars>
      </dgm:prSet>
      <dgm:spPr/>
      <dgm:t>
        <a:bodyPr/>
        <a:lstStyle/>
        <a:p>
          <a:endParaRPr lang="ru-RU"/>
        </a:p>
      </dgm:t>
    </dgm:pt>
    <dgm:pt modelId="{4DD703F6-361D-490D-A331-9187C84AFD1D}" type="pres">
      <dgm:prSet presAssocID="{DB897460-6C5A-4123-8E0D-980DF56B84D5}" presName="bullet5e" presStyleLbl="node1" presStyleIdx="4" presStyleCnt="5"/>
      <dgm:spPr/>
    </dgm:pt>
    <dgm:pt modelId="{5F33C216-F531-403F-A1E7-D108DA2E6226}" type="pres">
      <dgm:prSet presAssocID="{DB897460-6C5A-4123-8E0D-980DF56B84D5}" presName="textBox5e" presStyleLbl="revTx" presStyleIdx="4" presStyleCnt="5" custScaleX="134723" custScaleY="47192" custLinFactNeighborX="-13281" custLinFactNeighborY="-16984">
        <dgm:presLayoutVars>
          <dgm:bulletEnabled val="1"/>
        </dgm:presLayoutVars>
      </dgm:prSet>
      <dgm:spPr/>
      <dgm:t>
        <a:bodyPr/>
        <a:lstStyle/>
        <a:p>
          <a:endParaRPr lang="ru-RU"/>
        </a:p>
      </dgm:t>
    </dgm:pt>
  </dgm:ptLst>
  <dgm:cxnLst>
    <dgm:cxn modelId="{152B7CC0-5EA6-4FFF-8105-A6B745FE5C75}" srcId="{F81AF3F1-0474-4B0E-9CAF-14C1D48825A6}" destId="{F8380DCF-20D4-4C36-ACB0-710AA7D66B76}" srcOrd="5" destOrd="0" parTransId="{CAE8579D-656A-497D-8347-7058B0B5A87E}" sibTransId="{BCEA52CE-DED2-430E-9B5B-ACF752789B7A}"/>
    <dgm:cxn modelId="{5B9C4199-0C68-4E63-A528-CF7703F108EC}" srcId="{F81AF3F1-0474-4B0E-9CAF-14C1D48825A6}" destId="{3E35698A-8EC3-4877-978D-D2499B008A9E}" srcOrd="3" destOrd="0" parTransId="{8FB347A6-03E3-4940-A941-073448902AD5}" sibTransId="{F3E14CAA-F86B-49FE-95D4-9D2F91C6CB8F}"/>
    <dgm:cxn modelId="{89DDBB0A-A242-4645-8ADE-7E131F002AF0}" type="presOf" srcId="{F81AF3F1-0474-4B0E-9CAF-14C1D48825A6}" destId="{10981E70-9FC1-425F-8546-60E3B1A14A5C}" srcOrd="0" destOrd="0" presId="urn:microsoft.com/office/officeart/2005/8/layout/arrow2"/>
    <dgm:cxn modelId="{E3E47533-0D12-4B4F-B118-6321719ADBBC}" type="presOf" srcId="{BC387585-ADDB-4228-B5F7-80590A14A57C}" destId="{A38CBD83-55A9-4AC6-881E-8E20BA886A84}" srcOrd="0" destOrd="0" presId="urn:microsoft.com/office/officeart/2005/8/layout/arrow2"/>
    <dgm:cxn modelId="{6B331F9C-D137-4AF2-BDE0-81D14A3AC17D}" srcId="{F81AF3F1-0474-4B0E-9CAF-14C1D48825A6}" destId="{BC387585-ADDB-4228-B5F7-80590A14A57C}" srcOrd="0" destOrd="0" parTransId="{CA2D24B9-59E7-4F1F-8F43-D2C8BB962AC7}" sibTransId="{F4113A48-276A-44D8-ABB3-BBE846071B20}"/>
    <dgm:cxn modelId="{A9C0CDBB-0B82-4AF3-A76D-4BF43E1AFB30}" type="presOf" srcId="{8546CCBF-DCD0-4BCD-8F8A-5E84F866816A}" destId="{71CB2125-FB0B-47D5-8920-9D52FFC971FA}" srcOrd="0" destOrd="0" presId="urn:microsoft.com/office/officeart/2005/8/layout/arrow2"/>
    <dgm:cxn modelId="{410B6274-C705-43C7-AFFA-9F2F22AFE0EC}" srcId="{F81AF3F1-0474-4B0E-9CAF-14C1D48825A6}" destId="{32E04611-6690-4D59-A867-A2212BE65BF5}" srcOrd="6" destOrd="0" parTransId="{1C42FBB9-78D4-4121-A95B-FA8AFD47C969}" sibTransId="{E290604B-F1E3-4966-BBFA-B09C15FD9EE4}"/>
    <dgm:cxn modelId="{191A7C9C-BDFB-48CF-ACB1-035CE9170C30}" srcId="{F81AF3F1-0474-4B0E-9CAF-14C1D48825A6}" destId="{65032D5C-63FE-4658-8A12-F4D42047B0C3}" srcOrd="1" destOrd="0" parTransId="{777472D2-2879-49AD-AFC3-00E338A219B4}" sibTransId="{81F559FA-4D5A-4193-8655-6E846C4ACC45}"/>
    <dgm:cxn modelId="{5872B741-2AEC-442B-AE2D-2E5FF6361E9F}" type="presOf" srcId="{65032D5C-63FE-4658-8A12-F4D42047B0C3}" destId="{274D2095-41F4-4D8D-B1CD-93CBF70EEDB2}" srcOrd="0" destOrd="0" presId="urn:microsoft.com/office/officeart/2005/8/layout/arrow2"/>
    <dgm:cxn modelId="{BD50422C-0D67-4E23-B561-B70A9059C70E}" srcId="{F81AF3F1-0474-4B0E-9CAF-14C1D48825A6}" destId="{8546CCBF-DCD0-4BCD-8F8A-5E84F866816A}" srcOrd="2" destOrd="0" parTransId="{F5315E05-FFBD-4CF0-9156-7835E1DF9349}" sibTransId="{B90698CD-560E-4488-9E90-0D679E25C7E4}"/>
    <dgm:cxn modelId="{74FF3FDB-F213-4193-92EB-334C1579F121}" type="presOf" srcId="{3E35698A-8EC3-4877-978D-D2499B008A9E}" destId="{74185A4C-7BB7-4742-9732-11100A6B4F45}" srcOrd="0" destOrd="0" presId="urn:microsoft.com/office/officeart/2005/8/layout/arrow2"/>
    <dgm:cxn modelId="{7F25333A-9403-4BE6-B905-A40490F8C8A6}" srcId="{F81AF3F1-0474-4B0E-9CAF-14C1D48825A6}" destId="{DB897460-6C5A-4123-8E0D-980DF56B84D5}" srcOrd="4" destOrd="0" parTransId="{217E4E6E-1D99-42DC-84E2-6793794DAAD9}" sibTransId="{8925A3A2-6C3C-495F-97AA-115585361418}"/>
    <dgm:cxn modelId="{722AB2AC-FFB5-46AB-B8DA-54585E711BB7}" type="presOf" srcId="{DB897460-6C5A-4123-8E0D-980DF56B84D5}" destId="{5F33C216-F531-403F-A1E7-D108DA2E6226}" srcOrd="0" destOrd="0" presId="urn:microsoft.com/office/officeart/2005/8/layout/arrow2"/>
    <dgm:cxn modelId="{14E2B11A-003B-4637-8776-F1B7506A1088}" type="presParOf" srcId="{10981E70-9FC1-425F-8546-60E3B1A14A5C}" destId="{D4B56728-0C64-4213-9510-D1E8335F5539}" srcOrd="0" destOrd="0" presId="urn:microsoft.com/office/officeart/2005/8/layout/arrow2"/>
    <dgm:cxn modelId="{AF0D5D12-D9C4-4B8E-96EA-20927A207596}" type="presParOf" srcId="{10981E70-9FC1-425F-8546-60E3B1A14A5C}" destId="{8FB82E8D-1661-44C5-9CAF-504525EDB2AC}" srcOrd="1" destOrd="0" presId="urn:microsoft.com/office/officeart/2005/8/layout/arrow2"/>
    <dgm:cxn modelId="{F49E7E42-5DE4-4930-9C88-4032DB6064AA}" type="presParOf" srcId="{8FB82E8D-1661-44C5-9CAF-504525EDB2AC}" destId="{024E42DE-A9CC-471B-80A5-25B28E5964ED}" srcOrd="0" destOrd="0" presId="urn:microsoft.com/office/officeart/2005/8/layout/arrow2"/>
    <dgm:cxn modelId="{C7B431C2-C212-47B6-AD7E-5E4EFE64329C}" type="presParOf" srcId="{8FB82E8D-1661-44C5-9CAF-504525EDB2AC}" destId="{A38CBD83-55A9-4AC6-881E-8E20BA886A84}" srcOrd="1" destOrd="0" presId="urn:microsoft.com/office/officeart/2005/8/layout/arrow2"/>
    <dgm:cxn modelId="{8C6EF00C-91C1-433C-99ED-92524392918B}" type="presParOf" srcId="{8FB82E8D-1661-44C5-9CAF-504525EDB2AC}" destId="{ED382C53-4B7C-4B51-BD12-44DBF252692C}" srcOrd="2" destOrd="0" presId="urn:microsoft.com/office/officeart/2005/8/layout/arrow2"/>
    <dgm:cxn modelId="{37523D43-DE1A-4A7E-A9EE-6461443A2EB3}" type="presParOf" srcId="{8FB82E8D-1661-44C5-9CAF-504525EDB2AC}" destId="{274D2095-41F4-4D8D-B1CD-93CBF70EEDB2}" srcOrd="3" destOrd="0" presId="urn:microsoft.com/office/officeart/2005/8/layout/arrow2"/>
    <dgm:cxn modelId="{BAE7F9A5-484D-49F0-AFA7-98BB633F6530}" type="presParOf" srcId="{8FB82E8D-1661-44C5-9CAF-504525EDB2AC}" destId="{E7B06D6D-5337-4E53-9058-1EF8B95E2EA8}" srcOrd="4" destOrd="0" presId="urn:microsoft.com/office/officeart/2005/8/layout/arrow2"/>
    <dgm:cxn modelId="{0A26D71B-F7CE-49A0-9872-84B9061B10FE}" type="presParOf" srcId="{8FB82E8D-1661-44C5-9CAF-504525EDB2AC}" destId="{71CB2125-FB0B-47D5-8920-9D52FFC971FA}" srcOrd="5" destOrd="0" presId="urn:microsoft.com/office/officeart/2005/8/layout/arrow2"/>
    <dgm:cxn modelId="{801E25AD-5A52-4FA4-9813-36A1E8DBA384}" type="presParOf" srcId="{8FB82E8D-1661-44C5-9CAF-504525EDB2AC}" destId="{52BE1C07-7F11-4690-95EC-D56C5E618349}" srcOrd="6" destOrd="0" presId="urn:microsoft.com/office/officeart/2005/8/layout/arrow2"/>
    <dgm:cxn modelId="{D510A2C6-B0BD-4B90-B39B-5EBA792F5A22}" type="presParOf" srcId="{8FB82E8D-1661-44C5-9CAF-504525EDB2AC}" destId="{74185A4C-7BB7-4742-9732-11100A6B4F45}" srcOrd="7" destOrd="0" presId="urn:microsoft.com/office/officeart/2005/8/layout/arrow2"/>
    <dgm:cxn modelId="{76272CE3-0438-4F1A-996E-66B0099B1639}" type="presParOf" srcId="{8FB82E8D-1661-44C5-9CAF-504525EDB2AC}" destId="{4DD703F6-361D-490D-A331-9187C84AFD1D}" srcOrd="8" destOrd="0" presId="urn:microsoft.com/office/officeart/2005/8/layout/arrow2"/>
    <dgm:cxn modelId="{C9A00DA5-F920-4DB3-848A-A5EF023EC55A}" type="presParOf" srcId="{8FB82E8D-1661-44C5-9CAF-504525EDB2AC}" destId="{5F33C216-F531-403F-A1E7-D108DA2E6226}" srcOrd="9"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9.gif"/></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1" name="Picture 3" descr="C:\Users\админ\Desktop\ДОКИ\2019-2020\1. ПРОЕКТ\stairway-образования-5663237.jpg"/>
          <p:cNvPicPr>
            <a:picLocks noChangeAspect="1" noChangeArrowheads="1"/>
          </p:cNvPicPr>
          <p:nvPr/>
        </p:nvPicPr>
        <p:blipFill>
          <a:blip r:embed="rId3"/>
          <a:srcRect/>
          <a:stretch>
            <a:fillRect/>
          </a:stretch>
        </p:blipFill>
        <p:spPr bwMode="auto">
          <a:xfrm>
            <a:off x="5867400" y="3581400"/>
            <a:ext cx="3276600" cy="3276600"/>
          </a:xfrm>
          <a:prstGeom prst="ellipse">
            <a:avLst/>
          </a:prstGeom>
          <a:ln>
            <a:noFill/>
          </a:ln>
          <a:effectLst>
            <a:softEdge rad="112500"/>
          </a:effectLst>
        </p:spPr>
      </p:pic>
      <p:sp>
        <p:nvSpPr>
          <p:cNvPr id="6" name="Прямоугольник 5"/>
          <p:cNvSpPr/>
          <p:nvPr/>
        </p:nvSpPr>
        <p:spPr>
          <a:xfrm>
            <a:off x="609600" y="990600"/>
            <a:ext cx="8001000" cy="378565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Инновационный </a:t>
            </a: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проект </a:t>
            </a:r>
          </a:p>
          <a:p>
            <a:pPr algn="ct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МБОУ «</a:t>
            </a:r>
            <a:r>
              <a:rPr lang="ru-RU" sz="4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Боронукская</a:t>
            </a: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СОШ» </a:t>
            </a:r>
          </a:p>
          <a:p>
            <a:pPr algn="ct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МО «</a:t>
            </a:r>
            <a:r>
              <a:rPr lang="ru-RU" sz="4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Верхоянский</a:t>
            </a: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район» РС(Я)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«СУОЛ -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Создание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Условий </a:t>
            </a:r>
          </a:p>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для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Образовательной Лестницы</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ru-RU"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4817" name="Picture 1" descr="F:\эмблема школы.png"/>
          <p:cNvPicPr>
            <a:picLocks noChangeAspect="1" noChangeArrowheads="1"/>
          </p:cNvPicPr>
          <p:nvPr/>
        </p:nvPicPr>
        <p:blipFill>
          <a:blip r:embed="rId4"/>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1" descr="F:\эмблема школы.png"/>
          <p:cNvPicPr>
            <a:picLocks noChangeAspect="1" noChangeArrowheads="1"/>
          </p:cNvPicPr>
          <p:nvPr/>
        </p:nvPicPr>
        <p:blipFill>
          <a:blip r:embed="rId3"/>
          <a:srcRect/>
          <a:stretch>
            <a:fillRect/>
          </a:stretch>
        </p:blipFill>
        <p:spPr bwMode="auto">
          <a:xfrm>
            <a:off x="0" y="0"/>
            <a:ext cx="1500187" cy="1219200"/>
          </a:xfrm>
          <a:prstGeom prst="ellipse">
            <a:avLst/>
          </a:prstGeom>
          <a:ln>
            <a:noFill/>
          </a:ln>
          <a:effectLst>
            <a:softEdge rad="112500"/>
          </a:effectLst>
        </p:spPr>
      </p:pic>
      <p:sp>
        <p:nvSpPr>
          <p:cNvPr id="3" name="Содержимое 2"/>
          <p:cNvSpPr>
            <a:spLocks noGrp="1"/>
          </p:cNvSpPr>
          <p:nvPr>
            <p:ph idx="1"/>
          </p:nvPr>
        </p:nvSpPr>
        <p:spPr>
          <a:xfrm>
            <a:off x="533400" y="304800"/>
            <a:ext cx="8229600" cy="5668963"/>
          </a:xfrm>
        </p:spPr>
        <p:txBody>
          <a:bodyPr>
            <a:noAutofit/>
          </a:bodyPr>
          <a:lstStyle/>
          <a:p>
            <a:pPr algn="ctr">
              <a:buNone/>
            </a:pPr>
            <a:r>
              <a:rPr lang="ru-RU" sz="2000" b="1" dirty="0" smtClean="0">
                <a:solidFill>
                  <a:srgbClr val="002060"/>
                </a:solidFill>
                <a:latin typeface="Cambria" pitchFamily="18" charset="0"/>
                <a:ea typeface="Cambria" pitchFamily="18" charset="0"/>
              </a:rPr>
              <a:t>Характеристика педагогического коллектива и анализ уровня профессиональных компетенций учителей</a:t>
            </a:r>
            <a:endParaRPr lang="ru-RU" sz="2000" dirty="0" smtClean="0">
              <a:solidFill>
                <a:srgbClr val="002060"/>
              </a:solidFill>
              <a:latin typeface="Cambria" pitchFamily="18" charset="0"/>
              <a:ea typeface="Cambria" pitchFamily="18" charset="0"/>
            </a:endParaRPr>
          </a:p>
          <a:p>
            <a:pPr>
              <a:buNone/>
            </a:pPr>
            <a:r>
              <a:rPr lang="ru-RU" sz="2000" b="1" dirty="0" smtClean="0">
                <a:solidFill>
                  <a:srgbClr val="002060"/>
                </a:solidFill>
                <a:latin typeface="Cambria" pitchFamily="18" charset="0"/>
                <a:ea typeface="Cambria" pitchFamily="18" charset="0"/>
              </a:rPr>
              <a:t> </a:t>
            </a:r>
            <a:endParaRPr lang="ru-RU" sz="2000" dirty="0" smtClean="0">
              <a:solidFill>
                <a:srgbClr val="002060"/>
              </a:solidFill>
              <a:latin typeface="Cambria" pitchFamily="18" charset="0"/>
              <a:ea typeface="Cambria" pitchFamily="18" charset="0"/>
            </a:endParaRPr>
          </a:p>
          <a:p>
            <a:pPr algn="just">
              <a:buNone/>
            </a:pPr>
            <a:r>
              <a:rPr lang="ru-RU" sz="1800" dirty="0" smtClean="0">
                <a:solidFill>
                  <a:srgbClr val="002060"/>
                </a:solidFill>
                <a:latin typeface="Cambria" pitchFamily="18" charset="0"/>
                <a:ea typeface="Cambria" pitchFamily="18" charset="0"/>
              </a:rPr>
              <a:t>В школе созданы определенные условия, имеется достаточный потенциал для реализации инновационного проекта:</a:t>
            </a:r>
          </a:p>
          <a:p>
            <a:pPr algn="just">
              <a:buNone/>
            </a:pPr>
            <a:r>
              <a:rPr lang="ru-RU" sz="1800" dirty="0" smtClean="0">
                <a:solidFill>
                  <a:srgbClr val="002060"/>
                </a:solidFill>
                <a:latin typeface="Cambria" pitchFamily="18" charset="0"/>
                <a:ea typeface="Cambria" pitchFamily="18" charset="0"/>
              </a:rPr>
              <a:t>2011 год - </a:t>
            </a:r>
            <a:r>
              <a:rPr lang="sr-Cyrl-CS" sz="1800" dirty="0" smtClean="0">
                <a:solidFill>
                  <a:srgbClr val="002060"/>
                </a:solidFill>
                <a:latin typeface="Cambria" pitchFamily="18" charset="0"/>
                <a:ea typeface="Cambria" pitchFamily="18" charset="0"/>
              </a:rPr>
              <a:t>школа получила статус РЭП по проекту „Общественно-государственное управление школой на поселенческом уровне“</a:t>
            </a:r>
            <a:r>
              <a:rPr lang="ru-RU" sz="1800" dirty="0" smtClean="0">
                <a:solidFill>
                  <a:srgbClr val="002060"/>
                </a:solidFill>
                <a:latin typeface="Cambria" pitchFamily="18" charset="0"/>
                <a:ea typeface="Cambria" pitchFamily="18" charset="0"/>
              </a:rPr>
              <a:t> на открытом республиканском конкурсе инновационных образовательных проектов и программ на гранты Президента Республики Саха (Якутия);</a:t>
            </a:r>
          </a:p>
          <a:p>
            <a:pPr algn="just">
              <a:buNone/>
            </a:pPr>
            <a:r>
              <a:rPr lang="ru-RU" sz="1800" dirty="0" smtClean="0">
                <a:solidFill>
                  <a:srgbClr val="002060"/>
                </a:solidFill>
                <a:latin typeface="Cambria" pitchFamily="18" charset="0"/>
                <a:ea typeface="Cambria" pitchFamily="18" charset="0"/>
              </a:rPr>
              <a:t>2013 год – защита </a:t>
            </a:r>
            <a:r>
              <a:rPr lang="sr-Cyrl-CS" sz="1800" dirty="0" smtClean="0">
                <a:solidFill>
                  <a:srgbClr val="002060"/>
                </a:solidFill>
                <a:latin typeface="Cambria" pitchFamily="18" charset="0"/>
                <a:ea typeface="Cambria" pitchFamily="18" charset="0"/>
              </a:rPr>
              <a:t>статуса РЭП по проекту „Общественно-государственное управление школой на поселенческом уровне“ </a:t>
            </a:r>
            <a:r>
              <a:rPr lang="ru-RU" sz="1800" dirty="0" smtClean="0">
                <a:solidFill>
                  <a:srgbClr val="002060"/>
                </a:solidFill>
                <a:latin typeface="Cambria" pitchFamily="18" charset="0"/>
                <a:ea typeface="Cambria" pitchFamily="18" charset="0"/>
              </a:rPr>
              <a:t>на открытом республиканском конкурсе инновационных образовательных проектов </a:t>
            </a:r>
            <a:r>
              <a:rPr lang="sr-Cyrl-CS" sz="1800" dirty="0" smtClean="0">
                <a:solidFill>
                  <a:srgbClr val="002060"/>
                </a:solidFill>
                <a:latin typeface="Cambria" pitchFamily="18" charset="0"/>
                <a:ea typeface="Cambria" pitchFamily="18" charset="0"/>
              </a:rPr>
              <a:t>сохранен;</a:t>
            </a:r>
            <a:endParaRPr lang="ru-RU" sz="1800" dirty="0" smtClean="0">
              <a:solidFill>
                <a:srgbClr val="002060"/>
              </a:solidFill>
              <a:latin typeface="Cambria" pitchFamily="18" charset="0"/>
              <a:ea typeface="Cambria" pitchFamily="18" charset="0"/>
            </a:endParaRPr>
          </a:p>
          <a:p>
            <a:pPr algn="just">
              <a:buNone/>
            </a:pPr>
            <a:r>
              <a:rPr lang="ru-RU" sz="1800" dirty="0" smtClean="0">
                <a:solidFill>
                  <a:srgbClr val="002060"/>
                </a:solidFill>
                <a:latin typeface="Cambria" pitchFamily="18" charset="0"/>
                <a:ea typeface="Cambria" pitchFamily="18" charset="0"/>
              </a:rPr>
              <a:t>2015 – статус </a:t>
            </a:r>
            <a:r>
              <a:rPr lang="sr-Cyrl-CS" sz="1800" i="1" dirty="0" smtClean="0">
                <a:solidFill>
                  <a:srgbClr val="002060"/>
                </a:solidFill>
                <a:latin typeface="Cambria" pitchFamily="18" charset="0"/>
                <a:ea typeface="Cambria" pitchFamily="18" charset="0"/>
              </a:rPr>
              <a:t>кандидата республиканской инновационной площадки</a:t>
            </a:r>
            <a:r>
              <a:rPr lang="ru-RU" sz="1800" dirty="0" smtClean="0">
                <a:solidFill>
                  <a:srgbClr val="002060"/>
                </a:solidFill>
                <a:latin typeface="Cambria" pitchFamily="18" charset="0"/>
                <a:ea typeface="Cambria" pitchFamily="18" charset="0"/>
              </a:rPr>
              <a:t> по проекту «</a:t>
            </a:r>
            <a:r>
              <a:rPr lang="ru-RU" sz="1800" dirty="0" err="1" smtClean="0">
                <a:solidFill>
                  <a:srgbClr val="002060"/>
                </a:solidFill>
                <a:latin typeface="Cambria" pitchFamily="18" charset="0"/>
                <a:ea typeface="Cambria" pitchFamily="18" charset="0"/>
              </a:rPr>
              <a:t>Геокультурное</a:t>
            </a:r>
            <a:r>
              <a:rPr lang="ru-RU" sz="1800" dirty="0" smtClean="0">
                <a:solidFill>
                  <a:srgbClr val="002060"/>
                </a:solidFill>
                <a:latin typeface="Cambria" pitchFamily="18" charset="0"/>
                <a:ea typeface="Cambria" pitchFamily="18" charset="0"/>
              </a:rPr>
              <a:t> пространство – как фактор развития личности».</a:t>
            </a:r>
          </a:p>
          <a:p>
            <a:pPr algn="just">
              <a:buNone/>
            </a:pPr>
            <a:r>
              <a:rPr lang="ru-RU" sz="1800" dirty="0" smtClean="0">
                <a:solidFill>
                  <a:srgbClr val="002060"/>
                </a:solidFill>
                <a:latin typeface="Cambria" pitchFamily="18" charset="0"/>
                <a:ea typeface="Cambria" pitchFamily="18" charset="0"/>
              </a:rPr>
              <a:t>2015 – статус </a:t>
            </a:r>
            <a:r>
              <a:rPr lang="ru-RU" sz="1800" dirty="0" err="1" smtClean="0">
                <a:solidFill>
                  <a:srgbClr val="002060"/>
                </a:solidFill>
                <a:latin typeface="Cambria" pitchFamily="18" charset="0"/>
                <a:ea typeface="Cambria" pitchFamily="18" charset="0"/>
              </a:rPr>
              <a:t>агропрофилированной</a:t>
            </a:r>
            <a:r>
              <a:rPr lang="ru-RU" sz="1800" dirty="0" smtClean="0">
                <a:solidFill>
                  <a:srgbClr val="002060"/>
                </a:solidFill>
                <a:latin typeface="Cambria" pitchFamily="18" charset="0"/>
                <a:ea typeface="Cambria" pitchFamily="18" charset="0"/>
              </a:rPr>
              <a:t> школы;</a:t>
            </a:r>
          </a:p>
          <a:p>
            <a:pPr algn="just">
              <a:buNone/>
            </a:pPr>
            <a:r>
              <a:rPr lang="ru-RU" sz="1800" dirty="0" smtClean="0">
                <a:solidFill>
                  <a:srgbClr val="002060"/>
                </a:solidFill>
                <a:latin typeface="Cambria" pitchFamily="18" charset="0"/>
                <a:ea typeface="Cambria" pitchFamily="18" charset="0"/>
              </a:rPr>
              <a:t>2018 – </a:t>
            </a:r>
            <a:r>
              <a:rPr lang="ru-RU" sz="1800" b="1" dirty="0" smtClean="0">
                <a:solidFill>
                  <a:srgbClr val="002060"/>
                </a:solidFill>
                <a:latin typeface="Cambria" pitchFamily="18" charset="0"/>
                <a:ea typeface="Cambria" pitchFamily="18" charset="0"/>
              </a:rPr>
              <a:t>XVI Республиканская педагогическая ярмарка  - 2018".</a:t>
            </a:r>
            <a:r>
              <a:rPr lang="ru-RU" sz="1800" dirty="0" smtClean="0">
                <a:solidFill>
                  <a:srgbClr val="002060"/>
                </a:solidFill>
                <a:latin typeface="Cambria" pitchFamily="18" charset="0"/>
                <a:ea typeface="Cambria" pitchFamily="18" charset="0"/>
              </a:rPr>
              <a:t> Горный улус, </a:t>
            </a:r>
            <a:r>
              <a:rPr lang="ru-RU" sz="1800" dirty="0" err="1" smtClean="0">
                <a:solidFill>
                  <a:srgbClr val="002060"/>
                </a:solidFill>
                <a:latin typeface="Cambria" pitchFamily="18" charset="0"/>
                <a:ea typeface="Cambria" pitchFamily="18" charset="0"/>
              </a:rPr>
              <a:t>c</a:t>
            </a:r>
            <a:r>
              <a:rPr lang="ru-RU" sz="1800" dirty="0" smtClean="0">
                <a:solidFill>
                  <a:srgbClr val="002060"/>
                </a:solidFill>
                <a:latin typeface="Cambria" pitchFamily="18" charset="0"/>
                <a:ea typeface="Cambria" pitchFamily="18" charset="0"/>
              </a:rPr>
              <a:t>. </a:t>
            </a:r>
            <a:r>
              <a:rPr lang="ru-RU" sz="1800" dirty="0" err="1" smtClean="0">
                <a:solidFill>
                  <a:srgbClr val="002060"/>
                </a:solidFill>
                <a:latin typeface="Cambria" pitchFamily="18" charset="0"/>
                <a:ea typeface="Cambria" pitchFamily="18" charset="0"/>
              </a:rPr>
              <a:t>Бердигестях</a:t>
            </a:r>
            <a:r>
              <a:rPr lang="ru-RU" sz="1800" dirty="0" smtClean="0">
                <a:solidFill>
                  <a:srgbClr val="002060"/>
                </a:solidFill>
                <a:latin typeface="Cambria" pitchFamily="18" charset="0"/>
                <a:ea typeface="Cambria" pitchFamily="18" charset="0"/>
              </a:rPr>
              <a:t> - Ноговицына СВ, Горохова МК, </a:t>
            </a:r>
            <a:r>
              <a:rPr lang="ru-RU" sz="1800" dirty="0" err="1" smtClean="0">
                <a:solidFill>
                  <a:srgbClr val="002060"/>
                </a:solidFill>
                <a:latin typeface="Cambria" pitchFamily="18" charset="0"/>
                <a:ea typeface="Cambria" pitchFamily="18" charset="0"/>
              </a:rPr>
              <a:t>Слепцова</a:t>
            </a:r>
            <a:r>
              <a:rPr lang="ru-RU" sz="1800" dirty="0" smtClean="0">
                <a:solidFill>
                  <a:srgbClr val="002060"/>
                </a:solidFill>
                <a:latin typeface="Cambria" pitchFamily="18" charset="0"/>
                <a:ea typeface="Cambria" pitchFamily="18" charset="0"/>
              </a:rPr>
              <a:t> РС</a:t>
            </a:r>
          </a:p>
          <a:p>
            <a:pPr algn="just">
              <a:buNone/>
            </a:pPr>
            <a:r>
              <a:rPr lang="ru-RU" sz="1800" dirty="0" smtClean="0">
                <a:solidFill>
                  <a:srgbClr val="002060"/>
                </a:solidFill>
                <a:latin typeface="Cambria" pitchFamily="18" charset="0"/>
                <a:ea typeface="Cambria" pitchFamily="18" charset="0"/>
              </a:rPr>
              <a:t>В МБОУ «</a:t>
            </a:r>
            <a:r>
              <a:rPr lang="ru-RU" sz="1800" dirty="0" err="1" smtClean="0">
                <a:solidFill>
                  <a:srgbClr val="002060"/>
                </a:solidFill>
                <a:latin typeface="Cambria" pitchFamily="18" charset="0"/>
                <a:ea typeface="Cambria" pitchFamily="18" charset="0"/>
              </a:rPr>
              <a:t>Боронукская</a:t>
            </a:r>
            <a:r>
              <a:rPr lang="ru-RU" sz="1800" dirty="0" smtClean="0">
                <a:solidFill>
                  <a:srgbClr val="002060"/>
                </a:solidFill>
                <a:latin typeface="Cambria" pitchFamily="18" charset="0"/>
                <a:ea typeface="Cambria" pitchFamily="18" charset="0"/>
              </a:rPr>
              <a:t> средняя общеобразовательная школа» работает творческий стабильный коллектив. Школа полностью укомплектована педагогическими кадрами - 26 педагога.</a:t>
            </a:r>
          </a:p>
          <a:p>
            <a:endParaRPr lang="ru-RU" sz="1800" dirty="0">
              <a:solidFill>
                <a:srgbClr val="002060"/>
              </a:solidFill>
              <a:latin typeface="Cambria" pitchFamily="18" charset="0"/>
              <a:ea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8369"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Обоснование инновационного проекта</a:t>
            </a:r>
            <a:endParaRPr kumimoji="0" lang="ru-RU" b="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ru-RU" sz="1600" dirty="0" smtClean="0">
                <a:solidFill>
                  <a:srgbClr val="002060"/>
                </a:solidFill>
                <a:latin typeface="Times New Roman" pitchFamily="18" charset="0"/>
                <a:ea typeface="Calibri" pitchFamily="34" charset="0"/>
                <a:cs typeface="Times New Roman" pitchFamily="18" charset="0"/>
              </a:rPr>
              <a:t>О</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боснованием инновационного проекта </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СУОЛ </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проект </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Создание условия для образовательной лестницы: </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-высокими требованиями государства и образовательным процессом в массовой школе;</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быстрыми и слабо предсказуемыми изменениями мира, рынка труда, условий жизни и постепенным обновлением содержания образовательных программ, недостатком психолого-педагогических знаний учителей и родителей;</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увеличивается материальный, интеллектуальный и технологический разрыв между людьми, организациями и целыми странами.</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-готовностью педагогов работать по инновационным технологиям и недостаточным уровнем профессиональной подготовки в предметных областях;</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-необходимостью дать ученику возможность развивать свой интеллект в самостоятельной творческой деятельности, с учетом индивидуальных особенностей, склонностей и отсутствием условий индивидуальной работы с каждым способным учеником; </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-уровнем заданий учебных предметов  и новые требования к системе массового образования со стороны бизнеса; </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-стремлением обучающихся к самостоятельности и неумением организовать свою учебно-познавательную деятельность и управлять ею.</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Темпы глобальных изменений в большинстве областей серьезно опережают темпы обновления школьного образования и программ подготовки педагогов. Постепенное обновление содержания образовательных программ вслед за изменением технологий и условий жизни оказывается неэффективным </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готовые знания </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коробке</a:t>
            </a:r>
            <a:r>
              <a:rPr kumimoji="0" lang="ru-RU" sz="160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большей долей вероятности устареют к моменту выхода выпускника на рынок труда. Не хватает предпринимательской способности, не хватает универсальных навыков.</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Обозначенные противоречия актуализируют проблему, каковы педагогические условия обновления содержания общего образования, формирования умения учиться и адаптироваться к новым условиям.</a:t>
            </a:r>
            <a:endParaRPr kumimoji="0" lang="ru-RU" sz="160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45" name="Rectangle 1"/>
          <p:cNvSpPr>
            <a:spLocks noChangeArrowheads="1"/>
          </p:cNvSpPr>
          <p:nvPr/>
        </p:nvSpPr>
        <p:spPr bwMode="auto">
          <a:xfrm>
            <a:off x="152400" y="76200"/>
            <a:ext cx="8686800" cy="67403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924300" algn="l"/>
              </a:tabLst>
            </a:pP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Проблематика проекта.</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9243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На основании этих противоречий сформулирована проблема - необходимость создания в школе условий для формирования личности, полноценно подготовленной к успешному функционированию в условиях современной социально-культурной ситуации, способного принимать решения, действовать и решать задачи в повседневной реальной жизни и самостоятельно учиться, адаптируясь к новым нестандартным ситуациям.	</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924300" algn="l"/>
              </a:tabLst>
            </a:pP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Философские основания:</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9243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Современная социально-экономическая ситуация в России и Указ Президента Российской Федерации   от 7 мая 2018 г. № 204 «О национальных целях и стратегических задачах развития Российской Федерации на период до 2024 года» ставят новые цели и задачи перед системой образования. Это связано с тем, что в целях осуществления прорывного научно-технологического и социально-экономического развития Российской Федерации требуется, в первую очередь, обеспечение глобальной конкурентоспособности российского образования. Получение качественного образования невозможно без расширения инновационной деятельности школы, ее развития и полноценного функционирования. Необходимость внедрения инноваций в деятельность нашей школы обуславливается также стремлением к сохранению и повышению ее конкурентоспособности.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9243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Изменения, происходящие в социуме, развитие современных технологий в науке и образовании выдвигают актуальные задачи совершенствования образовательной системы. Одним из методов постоянного развития данной сферы деятельности являются нововведения - </a:t>
            </a: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инновации</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В переводе с английского языка термин «инновация»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innovation</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означает проявление чего-то нового. Нововведения образовываются в </a:t>
            </a: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ходе поиска решений проблем</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посредством не используемых ранее способов и методов. Они используются в содержании обучения, методах, видах и образовании процесса обучения, преподавания, воспитания, организации и управлении работой образовательной организации.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Скругленная прямоугольная выноска 4"/>
          <p:cNvSpPr/>
          <p:nvPr/>
        </p:nvSpPr>
        <p:spPr>
          <a:xfrm>
            <a:off x="457200" y="685800"/>
            <a:ext cx="8305800" cy="548640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62465" name="Rectangle 1"/>
          <p:cNvSpPr>
            <a:spLocks noChangeArrowheads="1"/>
          </p:cNvSpPr>
          <p:nvPr/>
        </p:nvSpPr>
        <p:spPr bwMode="auto">
          <a:xfrm>
            <a:off x="533400" y="914400"/>
            <a:ext cx="82296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Дать каждому участнику образовательного процесса возможность определить область своей успешности и реализовать личностный потенциал, удовлетворить образовательные потребности, ожидания и запросы. Основным приоритетом инновационной образовательной модели общеобразовательного учреждения по проекту </a:t>
            </a:r>
            <a:r>
              <a:rPr kumimoji="0" lang="ru-RU"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«СУОЛ – проект «Создание Условий  для Образовательной Лестницы» </a:t>
            </a:r>
            <a:r>
              <a:rPr kumimoji="0" lang="ru-RU"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является формирование личности, полноценно подготовленной к успешному функционированию в условиях современной социально-культурной ситуации, способного принимать решения, действовать и решать задачи в повседневной реальной жизни и самостоятельно учиться, адаптируясь к новым нестандартным ситуациям.</a:t>
            </a:r>
            <a:endPar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Для достижения этой цели школа создает образовательную среду - совокупность специально организованных условий, процессов и социальных взаимодействий, оказывающих обучающее и воспитывающее влияние на личность. А именно создание творческих лабораторий, в которые входят учителя и обучающиеся, которые составляют ступеньки образовательной лестницы.</a:t>
            </a:r>
            <a:endPar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6" name="Прямоугольник 5"/>
          <p:cNvSpPr/>
          <p:nvPr/>
        </p:nvSpPr>
        <p:spPr>
          <a:xfrm>
            <a:off x="533400" y="0"/>
            <a:ext cx="3453894" cy="70788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ИДЕЯ проекта:</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1" descr="F:\эмблема школы.png"/>
          <p:cNvPicPr>
            <a:picLocks noChangeAspect="1" noChangeArrowheads="1"/>
          </p:cNvPicPr>
          <p:nvPr/>
        </p:nvPicPr>
        <p:blipFill>
          <a:blip r:embed="rId3" cstate="print"/>
          <a:srcRect/>
          <a:stretch>
            <a:fillRect/>
          </a:stretch>
        </p:blipFill>
        <p:spPr bwMode="auto">
          <a:xfrm>
            <a:off x="7924800" y="0"/>
            <a:ext cx="990600" cy="805059"/>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41" name="Rectangle 1"/>
          <p:cNvSpPr>
            <a:spLocks noChangeArrowheads="1"/>
          </p:cNvSpPr>
          <p:nvPr/>
        </p:nvSpPr>
        <p:spPr bwMode="auto">
          <a:xfrm>
            <a:off x="1600200" y="457200"/>
            <a:ext cx="5791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Актуальность проекта</a:t>
            </a:r>
            <a:endParaRPr kumimoji="0" lang="ru-RU" sz="24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graphicFrame>
        <p:nvGraphicFramePr>
          <p:cNvPr id="5" name="Таблица 4"/>
          <p:cNvGraphicFramePr>
            <a:graphicFrameLocks noGrp="1"/>
          </p:cNvGraphicFramePr>
          <p:nvPr/>
        </p:nvGraphicFramePr>
        <p:xfrm>
          <a:off x="304800" y="1219200"/>
          <a:ext cx="8458200" cy="2756408"/>
        </p:xfrm>
        <a:graphic>
          <a:graphicData uri="http://schemas.openxmlformats.org/drawingml/2006/table">
            <a:tbl>
              <a:tblPr>
                <a:tableStyleId>{8A107856-5554-42FB-B03E-39F5DBC370BA}</a:tableStyleId>
              </a:tblPr>
              <a:tblGrid>
                <a:gridCol w="3853956"/>
                <a:gridCol w="4604244"/>
              </a:tblGrid>
              <a:tr h="0">
                <a:tc gridSpan="2">
                  <a:txBody>
                    <a:bodyPr/>
                    <a:lstStyle/>
                    <a:p>
                      <a:pPr algn="just">
                        <a:lnSpc>
                          <a:spcPct val="115000"/>
                        </a:lnSpc>
                        <a:spcAft>
                          <a:spcPts val="0"/>
                        </a:spcAft>
                      </a:pPr>
                      <a:r>
                        <a:rPr lang="ru-RU" sz="1600" dirty="0">
                          <a:solidFill>
                            <a:srgbClr val="002060"/>
                          </a:solidFill>
                          <a:latin typeface="Cambria" pitchFamily="18" charset="0"/>
                          <a:ea typeface="Cambria" pitchFamily="18" charset="0"/>
                        </a:rPr>
                        <a:t>Происходит переход к другому типу труда, где важны не специализированные знания и навыки, а общие «компетенции 21 века» - когнитивные, социально-эмоциональные и цифровые. Важнейшим компонентом нового представления о человеческом капитале становится активность человека, его трансформирующая сила по отношению к обстоятельствам</a:t>
                      </a:r>
                      <a:endParaRPr lang="ru-RU" sz="1600" dirty="0">
                        <a:solidFill>
                          <a:srgbClr val="002060"/>
                        </a:solidFill>
                        <a:latin typeface="Cambria" pitchFamily="18" charset="0"/>
                        <a:ea typeface="Cambria" pitchFamily="18" charset="0"/>
                        <a:cs typeface="Times New Roman"/>
                      </a:endParaRPr>
                    </a:p>
                  </a:txBody>
                  <a:tcPr marL="68580" marR="68580" marT="0" marB="0"/>
                </a:tc>
                <a:tc hMerge="1">
                  <a:txBody>
                    <a:bodyPr/>
                    <a:lstStyle/>
                    <a:p>
                      <a:endParaRPr lang="ru-RU"/>
                    </a:p>
                  </a:txBody>
                  <a:tcPr/>
                </a:tc>
              </a:tr>
              <a:tr h="0">
                <a:tc>
                  <a:txBody>
                    <a:bodyPr/>
                    <a:lstStyle/>
                    <a:p>
                      <a:pPr algn="just">
                        <a:lnSpc>
                          <a:spcPct val="115000"/>
                        </a:lnSpc>
                        <a:spcAft>
                          <a:spcPts val="0"/>
                        </a:spcAft>
                      </a:pPr>
                      <a:r>
                        <a:rPr lang="ru-RU" sz="1600" dirty="0">
                          <a:solidFill>
                            <a:srgbClr val="002060"/>
                          </a:solidFill>
                          <a:latin typeface="Cambria" pitchFamily="18" charset="0"/>
                          <a:ea typeface="Cambria" pitchFamily="18" charset="0"/>
                        </a:rPr>
                        <a:t>Особую ценность приобретают адаптивность к изменениям, умение учиться и переучиваться</a:t>
                      </a:r>
                      <a:endParaRPr lang="ru-RU" sz="1600"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600" dirty="0">
                          <a:solidFill>
                            <a:srgbClr val="002060"/>
                          </a:solidFill>
                          <a:latin typeface="Cambria" pitchFamily="18" charset="0"/>
                          <a:ea typeface="Cambria" pitchFamily="18" charset="0"/>
                        </a:rPr>
                        <a:t>Устойчивость общества и формирование прогрессивной культуры зависят от формирования новой грамотности – финансовой, гражданской, правовой, коммуникативной, медицинской и т.п.</a:t>
                      </a:r>
                      <a:endParaRPr lang="ru-RU" sz="1600" dirty="0">
                        <a:solidFill>
                          <a:srgbClr val="002060"/>
                        </a:solidFill>
                        <a:latin typeface="Cambria" pitchFamily="18" charset="0"/>
                        <a:ea typeface="Cambria" pitchFamily="18" charset="0"/>
                        <a:cs typeface="Times New Roman"/>
                      </a:endParaRPr>
                    </a:p>
                  </a:txBody>
                  <a:tcPr marL="68580" marR="68580" marT="0" marB="0"/>
                </a:tc>
              </a:tr>
            </a:tbl>
          </a:graphicData>
        </a:graphic>
      </p:graphicFrame>
      <p:sp>
        <p:nvSpPr>
          <p:cNvPr id="61442" name="Rectangle 2"/>
          <p:cNvSpPr>
            <a:spLocks noChangeArrowheads="1"/>
          </p:cNvSpPr>
          <p:nvPr/>
        </p:nvSpPr>
        <p:spPr bwMode="auto">
          <a:xfrm>
            <a:off x="381000" y="4724400"/>
            <a:ext cx="8382000" cy="14773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latin typeface="Cambria" pitchFamily="18" charset="0"/>
                <a:ea typeface="Cambria" pitchFamily="18" charset="0"/>
                <a:cs typeface="Times New Roman" pitchFamily="18" charset="0"/>
              </a:rPr>
              <a:t>П</a:t>
            </a:r>
            <a:r>
              <a:rPr kumimoji="0" lang="ru-RU"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роектирование модели «СУОЛ – создание условий для образовательной лестницы»   как условие развития инновационной образовательной среды, направленной на обновление содержания общего образования, формирования умения учиться и адаптироваться к новым условиям.</a:t>
            </a:r>
            <a:endPar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3505200" y="4038600"/>
            <a:ext cx="2273379" cy="461665"/>
          </a:xfrm>
          <a:prstGeom prst="rect">
            <a:avLst/>
          </a:prstGeom>
        </p:spPr>
        <p:txBody>
          <a:bodyPr wrap="none">
            <a:spAutoFit/>
          </a:bodyPr>
          <a:lstStyle/>
          <a:p>
            <a:r>
              <a:rPr lang="ru-RU" sz="2400" b="1" dirty="0" smtClean="0">
                <a:solidFill>
                  <a:srgbClr val="002060"/>
                </a:solidFill>
                <a:latin typeface="Cambria" pitchFamily="18" charset="0"/>
                <a:ea typeface="Cambria" pitchFamily="18" charset="0"/>
                <a:cs typeface="Times New Roman" pitchFamily="18" charset="0"/>
              </a:rPr>
              <a:t>Цель проекта</a:t>
            </a:r>
            <a:r>
              <a:rPr lang="ru-RU" sz="2400" dirty="0" smtClean="0">
                <a:solidFill>
                  <a:srgbClr val="002060"/>
                </a:solidFill>
                <a:latin typeface="Cambria" pitchFamily="18" charset="0"/>
                <a:ea typeface="Cambria" pitchFamily="18" charset="0"/>
                <a:cs typeface="Times New Roman" pitchFamily="18" charset="0"/>
              </a:rPr>
              <a:t> </a:t>
            </a:r>
            <a:endParaRPr lang="ru-RU" sz="2400" dirty="0">
              <a:solidFill>
                <a:srgbClr val="002060"/>
              </a:solidFill>
              <a:latin typeface="Cambria" pitchFamily="18" charset="0"/>
              <a:ea typeface="Cambria" pitchFamily="18" charset="0"/>
            </a:endParaRPr>
          </a:p>
        </p:txBody>
      </p:sp>
      <p:pic>
        <p:nvPicPr>
          <p:cNvPr id="8"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981200" y="457200"/>
            <a:ext cx="5181600" cy="461665"/>
          </a:xfrm>
          <a:prstGeom prst="rect">
            <a:avLst/>
          </a:prstGeom>
          <a:noFill/>
        </p:spPr>
        <p:txBody>
          <a:bodyPr wrap="square" rtlCol="0">
            <a:spAutoFit/>
          </a:bodyPr>
          <a:lstStyle/>
          <a:p>
            <a:pPr algn="ctr"/>
            <a:r>
              <a:rPr lang="ru-RU" sz="2400" b="1" dirty="0" smtClean="0">
                <a:solidFill>
                  <a:srgbClr val="002060"/>
                </a:solidFill>
                <a:latin typeface="Cambria" pitchFamily="18" charset="0"/>
                <a:ea typeface="Cambria" pitchFamily="18" charset="0"/>
              </a:rPr>
              <a:t>Задачи инновационного проекта </a:t>
            </a:r>
            <a:endParaRPr lang="ru-RU" sz="2400" b="1" dirty="0">
              <a:solidFill>
                <a:srgbClr val="002060"/>
              </a:solidFill>
              <a:latin typeface="Cambria" pitchFamily="18" charset="0"/>
              <a:ea typeface="Cambria" pitchFamily="18" charset="0"/>
            </a:endParaRPr>
          </a:p>
        </p:txBody>
      </p:sp>
      <p:graphicFrame>
        <p:nvGraphicFramePr>
          <p:cNvPr id="6" name="Схема 5"/>
          <p:cNvGraphicFramePr/>
          <p:nvPr/>
        </p:nvGraphicFramePr>
        <p:xfrm>
          <a:off x="685800" y="990600"/>
          <a:ext cx="8001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F:\эмблема школы.png"/>
          <p:cNvPicPr>
            <a:picLocks noChangeAspect="1" noChangeArrowheads="1"/>
          </p:cNvPicPr>
          <p:nvPr/>
        </p:nvPicPr>
        <p:blipFill>
          <a:blip r:embed="rId7"/>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3489" name="Rectangle 1"/>
          <p:cNvSpPr>
            <a:spLocks noChangeArrowheads="1"/>
          </p:cNvSpPr>
          <p:nvPr/>
        </p:nvSpPr>
        <p:spPr bwMode="auto">
          <a:xfrm>
            <a:off x="381000" y="381000"/>
            <a:ext cx="8534400" cy="59400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90825" algn="l"/>
              </a:tabLst>
            </a:pPr>
            <a:r>
              <a:rPr kumimoji="0" lang="ru-RU" sz="20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Система показателей по достижению целей проекта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Инновационный характер образовательного процесса: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использование большинством педагогов школы инновационных образовательных технологий, методов активного обучения;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наличие авторских разработок программ внеурочной деятельности, элективных курсов и др.;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создание высокотехнологичной образовательной среды через модернизацию программного обеспечения и оборудования;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активное сетевое взаимодействие. </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Обновление содержания общего образования</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 – развитие универсальных компетентностей вплетено в освоение предметного знания; это не отдельная задача, а особенность учебного процесса (хотя могут быть и специальные тренинги, курсы).</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Инновационная образовательная среда </a:t>
            </a:r>
            <a:r>
              <a:rPr kumimoji="0" lang="ru-RU" sz="20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 создание мотивирующей образовательной среды (положительные эмоции и амбициозные задачи для каждого ученика,), творческих лабораторий по формированию УКНГ.</a:t>
            </a:r>
            <a:endParaRPr kumimoji="0" lang="ru-RU" sz="2000" b="0" i="0" u="none" strike="noStrike" cap="none" normalizeH="0" baseline="0" dirty="0" smtClean="0">
              <a:ln>
                <a:noFill/>
              </a:ln>
              <a:solidFill>
                <a:srgbClr val="002060"/>
              </a:solidFill>
              <a:effectLst/>
              <a:latin typeface="Cambria" pitchFamily="18" charset="0"/>
              <a:ea typeface="Cambria"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790825" algn="l"/>
              </a:tabLst>
            </a:pPr>
            <a:r>
              <a:rPr kumimoji="0" lang="ru-RU" sz="20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sym typeface="Symbol" pitchFamily="18" charset="2"/>
              </a:rPr>
              <a:t>Взаимодействие участников </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rPr>
              <a:t>образовательного процесса</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rPr>
              <a:t> - принцип </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rPr>
              <a:t>ученик </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rPr>
              <a:t> владелец процесса, учитель </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sym typeface="Symbol" pitchFamily="18" charset="2"/>
              </a:rPr>
              <a:t>—</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rPr>
              <a:t> наставник</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sym typeface="Symbol" pitchFamily="18" charset="2"/>
              </a:rPr>
              <a:t>»</a:t>
            </a:r>
            <a:endPar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sym typeface="Symbol"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Таблица 2"/>
          <p:cNvGraphicFramePr>
            <a:graphicFrameLocks noGrp="1"/>
          </p:cNvGraphicFramePr>
          <p:nvPr/>
        </p:nvGraphicFramePr>
        <p:xfrm>
          <a:off x="381000" y="533400"/>
          <a:ext cx="8305801" cy="2133600"/>
        </p:xfrm>
        <a:graphic>
          <a:graphicData uri="http://schemas.openxmlformats.org/drawingml/2006/table">
            <a:tbl>
              <a:tblPr>
                <a:tableStyleId>{35758FB7-9AC5-4552-8A53-C91805E547FA}</a:tableStyleId>
              </a:tblPr>
              <a:tblGrid>
                <a:gridCol w="2662840"/>
                <a:gridCol w="1541557"/>
                <a:gridCol w="4101404"/>
              </a:tblGrid>
              <a:tr h="245364">
                <a:tc>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Наименование этапа</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Сроки </a:t>
                      </a:r>
                      <a:endParaRPr lang="ru-RU" sz="12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Цель</a:t>
                      </a:r>
                      <a:endParaRPr lang="ru-RU" sz="1200" b="1">
                        <a:solidFill>
                          <a:srgbClr val="002060"/>
                        </a:solidFill>
                        <a:latin typeface="Cambria" pitchFamily="18" charset="0"/>
                        <a:ea typeface="Cambria" pitchFamily="18" charset="0"/>
                        <a:cs typeface="Times New Roman"/>
                      </a:endParaRPr>
                    </a:p>
                  </a:txBody>
                  <a:tcPr marL="68580" marR="68580" marT="0" marB="0"/>
                </a:tc>
              </a:tr>
              <a:tr h="669036">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Информационно-обучающий</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2020-2021 учебный год</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Анализ ресурсов, возможностей образовательной среды. Создание организационно-управленческих условий для реализации проекта</a:t>
                      </a:r>
                      <a:endParaRPr lang="ru-RU" sz="1200" b="1" dirty="0">
                        <a:solidFill>
                          <a:srgbClr val="002060"/>
                        </a:solidFill>
                        <a:latin typeface="Cambria" pitchFamily="18" charset="0"/>
                        <a:ea typeface="Cambria" pitchFamily="18" charset="0"/>
                        <a:cs typeface="Times New Roman"/>
                      </a:endParaRPr>
                    </a:p>
                  </a:txBody>
                  <a:tcPr marL="68580" marR="68580" marT="0" marB="0"/>
                </a:tc>
              </a:tr>
              <a:tr h="754380">
                <a:tc>
                  <a:txBody>
                    <a:bodyPr/>
                    <a:lstStyle/>
                    <a:p>
                      <a:pPr algn="just">
                        <a:lnSpc>
                          <a:spcPct val="115000"/>
                        </a:lnSpc>
                        <a:spcAft>
                          <a:spcPts val="0"/>
                        </a:spcAft>
                      </a:pPr>
                      <a:r>
                        <a:rPr lang="ru-RU" sz="1200" b="1">
                          <a:solidFill>
                            <a:srgbClr val="002060"/>
                          </a:solidFill>
                          <a:latin typeface="Cambria" pitchFamily="18" charset="0"/>
                          <a:ea typeface="Cambria" pitchFamily="18" charset="0"/>
                        </a:rPr>
                        <a:t>Организационно-внедренческий</a:t>
                      </a:r>
                      <a:endParaRPr lang="ru-RU" sz="1200" b="1">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2021-2022 учебный год</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Проведение мероприятий по достижению целей проекта. Развитие комплексной системы мониторинга. Корректировка проекта</a:t>
                      </a:r>
                      <a:endParaRPr lang="ru-RU" sz="1200" b="1" dirty="0">
                        <a:solidFill>
                          <a:srgbClr val="002060"/>
                        </a:solidFill>
                        <a:latin typeface="Cambria" pitchFamily="18" charset="0"/>
                        <a:ea typeface="Cambria" pitchFamily="18" charset="0"/>
                        <a:cs typeface="Times New Roman"/>
                      </a:endParaRPr>
                    </a:p>
                  </a:txBody>
                  <a:tcPr marL="68580" marR="68580" marT="0" marB="0"/>
                </a:tc>
              </a:tr>
              <a:tr h="464820">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Оценочно-аналитический</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2022-2023 учебный год</a:t>
                      </a:r>
                      <a:endParaRPr lang="ru-RU" sz="1200" b="1" dirty="0">
                        <a:solidFill>
                          <a:srgbClr val="002060"/>
                        </a:solidFill>
                        <a:latin typeface="Cambria" pitchFamily="18" charset="0"/>
                        <a:ea typeface="Cambria" pitchFamily="18" charset="0"/>
                        <a:cs typeface="Times New Roman"/>
                      </a:endParaRPr>
                    </a:p>
                  </a:txBody>
                  <a:tcPr marL="68580" marR="68580" marT="0" marB="0"/>
                </a:tc>
                <a:tc>
                  <a:txBody>
                    <a:bodyPr/>
                    <a:lstStyle/>
                    <a:p>
                      <a:pPr algn="just">
                        <a:lnSpc>
                          <a:spcPct val="115000"/>
                        </a:lnSpc>
                        <a:spcAft>
                          <a:spcPts val="0"/>
                        </a:spcAft>
                      </a:pPr>
                      <a:r>
                        <a:rPr lang="ru-RU" sz="1200" b="1" dirty="0">
                          <a:solidFill>
                            <a:srgbClr val="002060"/>
                          </a:solidFill>
                          <a:latin typeface="Cambria" pitchFamily="18" charset="0"/>
                          <a:ea typeface="Cambria" pitchFamily="18" charset="0"/>
                        </a:rPr>
                        <a:t>Анализ и оценка результатов проекта «СУОЛ –«Создание Условий  для </a:t>
                      </a:r>
                      <a:r>
                        <a:rPr lang="ru-RU" sz="1200" b="1" dirty="0" smtClean="0">
                          <a:solidFill>
                            <a:srgbClr val="002060"/>
                          </a:solidFill>
                          <a:latin typeface="Cambria" pitchFamily="18" charset="0"/>
                          <a:ea typeface="Cambria" pitchFamily="18" charset="0"/>
                        </a:rPr>
                        <a:t>Образовательной Лестницы</a:t>
                      </a:r>
                      <a:r>
                        <a:rPr lang="ru-RU" sz="1200" b="1" dirty="0">
                          <a:solidFill>
                            <a:srgbClr val="002060"/>
                          </a:solidFill>
                          <a:latin typeface="Cambria" pitchFamily="18" charset="0"/>
                          <a:ea typeface="Cambria" pitchFamily="18" charset="0"/>
                        </a:rPr>
                        <a:t>»</a:t>
                      </a:r>
                      <a:endParaRPr lang="ru-RU" sz="1200" b="1" dirty="0">
                        <a:solidFill>
                          <a:srgbClr val="002060"/>
                        </a:solidFill>
                        <a:latin typeface="Cambria" pitchFamily="18" charset="0"/>
                        <a:ea typeface="Cambria" pitchFamily="18" charset="0"/>
                        <a:cs typeface="Times New Roman"/>
                      </a:endParaRPr>
                    </a:p>
                  </a:txBody>
                  <a:tcPr marL="68580" marR="68580" marT="0" marB="0"/>
                </a:tc>
              </a:tr>
            </a:tbl>
          </a:graphicData>
        </a:graphic>
      </p:graphicFrame>
      <p:sp>
        <p:nvSpPr>
          <p:cNvPr id="60417" name="Rectangle 1"/>
          <p:cNvSpPr>
            <a:spLocks noChangeArrowheads="1"/>
          </p:cNvSpPr>
          <p:nvPr/>
        </p:nvSpPr>
        <p:spPr bwMode="auto">
          <a:xfrm>
            <a:off x="2286000" y="152400"/>
            <a:ext cx="44820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47700" algn="l"/>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Этапы инновационной деятельности</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0418" name="Rectangle 2"/>
          <p:cNvSpPr>
            <a:spLocks noChangeArrowheads="1"/>
          </p:cNvSpPr>
          <p:nvPr/>
        </p:nvSpPr>
        <p:spPr bwMode="auto">
          <a:xfrm>
            <a:off x="304800" y="2667000"/>
            <a:ext cx="8382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Содержание мероприятий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Формирование нормативно-правовых организационно-методических условий системной инновационной деятельности;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Проведение мониторинга образовательной среды в рамках реализации инновационной программы по направлениям: программно-методическое, кадровое, материально- техническое обеспечение;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Определение персонального состава педагогических работников, участвующих в реализации инновационного проекта; номера групп, на базе которых будет организована инновационная деятельность;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Подбор диагностического инструментария на определение оценки эффективности проекта;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Обзор курсов повышения квалификации педагогов по применению современных образовательных технологий и определение индивидуальных траекторий развития педагогов;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Диссеминация опыта работы на мероприятиях различного уровня;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Определение в каждой группе элементов развивающей предметно- пространственной среды, планируемых к созданию;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Проведение образовательных событий с применением современных педагогических технологий;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Оформление продуктов инновационной деятельности; </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Формирование предложений по совершенствованию сложившейся системы управления качеством образования в организации.</a:t>
            </a:r>
            <a:endParaRPr kumimoji="0" lang="ru-RU" sz="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6561" name="Rectangle 1"/>
          <p:cNvSpPr>
            <a:spLocks noChangeArrowheads="1"/>
          </p:cNvSpPr>
          <p:nvPr/>
        </p:nvSpPr>
        <p:spPr bwMode="auto">
          <a:xfrm>
            <a:off x="304800" y="381000"/>
            <a:ext cx="84582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Механизм реализации Проекта</a:t>
            </a:r>
            <a:endParaRPr kumimoji="0" lang="en-US"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Проект  реализуется через работу творческих групп учителей и обучающихся по созданию конечного продукта  и ее пополнению,  взаимодействие  всех участников образовательного процесса.</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Работают 5 творческих лабораторий:</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«СИЛИС» - по технологической грамотности;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Арт-ЫЛЛЫК</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по экологической грамотности;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Байылыат</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по финансовой грамотности;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Куйах</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по правовой грамотности;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«Комната цифровой грамотности - </a:t>
            </a:r>
            <a:r>
              <a:rPr kumimoji="0" lang="en-US"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DiLiRoom</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по цифровой грамотности;</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Принцип работы этих лабораторий заключается во взаимосвязи ступеней лестницы. </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«Комната цифровой грамотности - </a:t>
            </a:r>
            <a:r>
              <a:rPr lang="en-US" sz="1600" dirty="0" err="1" smtClean="0">
                <a:solidFill>
                  <a:srgbClr val="002060"/>
                </a:solidFill>
                <a:latin typeface="Cambria" pitchFamily="18" charset="0"/>
                <a:ea typeface="Cambria" pitchFamily="18" charset="0"/>
                <a:cs typeface="Times New Roman" pitchFamily="18" charset="0"/>
              </a:rPr>
              <a:t>D</a:t>
            </a:r>
            <a:r>
              <a:rPr kumimoji="0" lang="en-US"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iLiRoom</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моделирование задумки, идеи участников проекта.</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Арт-ЫЛЛЫК</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выявление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экопроблем</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анализ ситуации, исследование, рекламные акции, и.т.д.;</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Байылыат</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рассчитывает сметы расходов, доходов, разрабатывает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бизнес-проекты</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«СИЛИС» - производят измерения, чертежи, и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тд</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Лаборатория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Куйах</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 исследует правовое поле данной проблемы, сопровождает правовой аспект. </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pic>
        <p:nvPicPr>
          <p:cNvPr id="5" name="Picture 1" descr="F:\эмблема школы.png"/>
          <p:cNvPicPr>
            <a:picLocks noChangeAspect="1" noChangeArrowheads="1"/>
          </p:cNvPicPr>
          <p:nvPr/>
        </p:nvPicPr>
        <p:blipFill>
          <a:blip r:embed="rId3"/>
          <a:srcRect/>
          <a:stretch>
            <a:fillRect/>
          </a:stretch>
        </p:blipFill>
        <p:spPr bwMode="auto">
          <a:xfrm>
            <a:off x="0" y="0"/>
            <a:ext cx="1500187" cy="12192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Заголовок 1"/>
          <p:cNvSpPr txBox="1">
            <a:spLocks/>
          </p:cNvSpPr>
          <p:nvPr/>
        </p:nvSpPr>
        <p:spPr>
          <a:xfrm>
            <a:off x="381000" y="685800"/>
            <a:ext cx="8229600" cy="1027906"/>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ru-RU" sz="24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endParaRPr kumimoji="0" lang="ru-RU" sz="24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5" name="Содержимое 2"/>
          <p:cNvSpPr txBox="1">
            <a:spLocks/>
          </p:cNvSpPr>
          <p:nvPr/>
        </p:nvSpPr>
        <p:spPr>
          <a:xfrm>
            <a:off x="0" y="1143000"/>
            <a:ext cx="9144000" cy="1165192"/>
          </a:xfrm>
          <a:prstGeom prst="rect">
            <a:avLst/>
          </a:prstGeom>
        </p:spPr>
        <p:txBody>
          <a:bodyPr vert="horz" anchor="t">
            <a:noAutofit/>
          </a:bodyPr>
          <a:lstStyle/>
          <a:p>
            <a:pPr marL="448056" lvl="0" indent="-384048" algn="just">
              <a:spcBef>
                <a:spcPct val="20000"/>
              </a:spcBef>
              <a:buClr>
                <a:schemeClr val="accent1"/>
              </a:buClr>
              <a:buSzPct val="80000"/>
              <a:defRPr/>
            </a:pPr>
            <a:r>
              <a:rPr kumimoji="0" lang="ru-RU" sz="2400" b="0" i="0" u="none" strike="noStrike" kern="1200" cap="none" spc="0" normalizeH="0" baseline="0" noProof="0" dirty="0" smtClean="0">
                <a:ln>
                  <a:noFill/>
                </a:ln>
                <a:solidFill>
                  <a:schemeClr val="accent1">
                    <a:lumMod val="50000"/>
                  </a:schemeClr>
                </a:solidFill>
                <a:effectLst/>
                <a:uLnTx/>
                <a:uFillTx/>
                <a:latin typeface="Cambria" pitchFamily="18" charset="0"/>
                <a:ea typeface="Cambria" pitchFamily="18" charset="0"/>
              </a:rPr>
              <a:t>		</a:t>
            </a:r>
            <a:r>
              <a:rPr lang="ru-RU" sz="2400" b="1" dirty="0" smtClean="0">
                <a:solidFill>
                  <a:srgbClr val="002060"/>
                </a:solidFill>
              </a:rPr>
              <a:t> 1 ЭТАП-</a:t>
            </a:r>
            <a:r>
              <a:rPr lang="en-US" sz="2400" b="1" dirty="0" smtClean="0">
                <a:solidFill>
                  <a:srgbClr val="002060"/>
                </a:solidFill>
              </a:rPr>
              <a:t>SUOL</a:t>
            </a:r>
            <a:r>
              <a:rPr lang="ru-RU" sz="2400" b="1" dirty="0" smtClean="0">
                <a:solidFill>
                  <a:srgbClr val="002060"/>
                </a:solidFill>
              </a:rPr>
              <a:t>старт-СЕССИЯ </a:t>
            </a:r>
            <a:r>
              <a:rPr kumimoji="0" lang="ru-RU" sz="2400" b="0" i="0" u="none" strike="noStrike" kern="1200" cap="none" spc="0" normalizeH="0" baseline="0" noProof="0" dirty="0" smtClean="0">
                <a:ln>
                  <a:noFill/>
                </a:ln>
                <a:solidFill>
                  <a:schemeClr val="accent1">
                    <a:lumMod val="50000"/>
                  </a:schemeClr>
                </a:solidFill>
                <a:effectLst/>
                <a:uLnTx/>
                <a:uFillTx/>
                <a:latin typeface="Cambria" pitchFamily="18" charset="0"/>
                <a:ea typeface="Cambria" pitchFamily="18" charset="0"/>
              </a:rPr>
              <a:t>— </a:t>
            </a:r>
            <a:r>
              <a:rPr kumimoji="0" lang="ru-RU" sz="2400" b="0" i="0" u="none" strike="noStrike" kern="1200" cap="none" spc="0" normalizeH="0" baseline="0" noProof="0" dirty="0" smtClean="0">
                <a:ln>
                  <a:noFill/>
                </a:ln>
                <a:solidFill>
                  <a:schemeClr val="accent1">
                    <a:lumMod val="50000"/>
                  </a:schemeClr>
                </a:solidFill>
                <a:effectLst/>
                <a:uLnTx/>
                <a:uFillTx/>
                <a:latin typeface="Cambria" pitchFamily="18" charset="0"/>
                <a:ea typeface="Cambria" pitchFamily="18" charset="0"/>
              </a:rPr>
              <a:t>это инновационный инструмент моделирования будущего. Основа технологии — совместная работа участников на </a:t>
            </a:r>
            <a:r>
              <a:rPr kumimoji="0" lang="ru-RU" sz="2400" b="1" i="0" u="none" strike="noStrike" kern="1200" cap="none" spc="0" normalizeH="0" baseline="0" noProof="0" dirty="0" err="1" smtClean="0">
                <a:ln>
                  <a:noFill/>
                </a:ln>
                <a:solidFill>
                  <a:schemeClr val="accent1">
                    <a:lumMod val="50000"/>
                  </a:schemeClr>
                </a:solidFill>
                <a:effectLst/>
                <a:uLnTx/>
                <a:uFillTx/>
                <a:latin typeface="Cambria" pitchFamily="18" charset="0"/>
                <a:ea typeface="Cambria" pitchFamily="18" charset="0"/>
              </a:rPr>
              <a:t>дартс</a:t>
            </a:r>
            <a:r>
              <a:rPr kumimoji="0" lang="ru-RU" sz="2400" b="1" i="0" u="none" strike="noStrike" kern="1200" cap="none" spc="0" normalizeH="0" baseline="0" noProof="0" dirty="0" smtClean="0">
                <a:ln>
                  <a:noFill/>
                </a:ln>
                <a:solidFill>
                  <a:schemeClr val="accent1">
                    <a:lumMod val="50000"/>
                  </a:schemeClr>
                </a:solidFill>
                <a:effectLst/>
                <a:uLnTx/>
                <a:uFillTx/>
                <a:latin typeface="Cambria" pitchFamily="18" charset="0"/>
                <a:ea typeface="Cambria" pitchFamily="18" charset="0"/>
              </a:rPr>
              <a:t> площадке</a:t>
            </a:r>
            <a:endParaRPr kumimoji="0" lang="ru-RU" sz="2400" b="0" i="0" u="none" strike="noStrike" kern="1200" cap="none" spc="0" normalizeH="0" baseline="0" noProof="0" dirty="0">
              <a:ln>
                <a:noFill/>
              </a:ln>
              <a:solidFill>
                <a:schemeClr val="accent1">
                  <a:lumMod val="50000"/>
                </a:schemeClr>
              </a:solidFill>
              <a:effectLst/>
              <a:uLnTx/>
              <a:uFillTx/>
              <a:latin typeface="Cambria" pitchFamily="18" charset="0"/>
              <a:ea typeface="Cambria" pitchFamily="18" charset="0"/>
            </a:endParaRPr>
          </a:p>
        </p:txBody>
      </p:sp>
      <p:sp>
        <p:nvSpPr>
          <p:cNvPr id="6" name="Прямоугольник 5"/>
          <p:cNvSpPr/>
          <p:nvPr/>
        </p:nvSpPr>
        <p:spPr>
          <a:xfrm>
            <a:off x="2209800" y="2286000"/>
            <a:ext cx="5065746" cy="461665"/>
          </a:xfrm>
          <a:prstGeom prst="rect">
            <a:avLst/>
          </a:prstGeom>
        </p:spPr>
        <p:txBody>
          <a:bodyPr wrap="none">
            <a:spAutoFit/>
          </a:bodyPr>
          <a:lstStyle/>
          <a:p>
            <a:r>
              <a:rPr lang="ru-RU" sz="2400" b="1" dirty="0" smtClean="0">
                <a:solidFill>
                  <a:schemeClr val="accent1">
                    <a:lumMod val="50000"/>
                  </a:schemeClr>
                </a:solidFill>
                <a:latin typeface="Cambria" pitchFamily="18" charset="0"/>
                <a:ea typeface="Cambria" pitchFamily="18" charset="0"/>
              </a:rPr>
              <a:t>Инновационная </a:t>
            </a:r>
            <a:r>
              <a:rPr lang="ru-RU" sz="2400" b="1" dirty="0" err="1" smtClean="0">
                <a:solidFill>
                  <a:schemeClr val="accent1">
                    <a:lumMod val="50000"/>
                  </a:schemeClr>
                </a:solidFill>
                <a:latin typeface="Cambria" pitchFamily="18" charset="0"/>
                <a:ea typeface="Cambria" pitchFamily="18" charset="0"/>
              </a:rPr>
              <a:t>дартс</a:t>
            </a:r>
            <a:r>
              <a:rPr lang="ru-RU" sz="2400" b="1" dirty="0" smtClean="0">
                <a:solidFill>
                  <a:schemeClr val="accent1">
                    <a:lumMod val="50000"/>
                  </a:schemeClr>
                </a:solidFill>
                <a:latin typeface="Cambria" pitchFamily="18" charset="0"/>
                <a:ea typeface="Cambria" pitchFamily="18" charset="0"/>
              </a:rPr>
              <a:t> площадка</a:t>
            </a:r>
            <a:endParaRPr lang="ru-RU" sz="2400" b="1" dirty="0">
              <a:solidFill>
                <a:schemeClr val="accent1">
                  <a:lumMod val="50000"/>
                </a:schemeClr>
              </a:solidFill>
              <a:latin typeface="Cambria" pitchFamily="18" charset="0"/>
              <a:ea typeface="Cambria" pitchFamily="18" charset="0"/>
            </a:endParaRPr>
          </a:p>
        </p:txBody>
      </p:sp>
      <p:graphicFrame>
        <p:nvGraphicFramePr>
          <p:cNvPr id="7" name="Схема 6"/>
          <p:cNvGraphicFramePr/>
          <p:nvPr/>
        </p:nvGraphicFramePr>
        <p:xfrm>
          <a:off x="914400" y="3048000"/>
          <a:ext cx="4572000" cy="292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Овал 7"/>
          <p:cNvSpPr/>
          <p:nvPr/>
        </p:nvSpPr>
        <p:spPr>
          <a:xfrm>
            <a:off x="2362200" y="28956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 name="Овал 9"/>
          <p:cNvSpPr/>
          <p:nvPr/>
        </p:nvSpPr>
        <p:spPr>
          <a:xfrm>
            <a:off x="381000" y="41910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Овал 10"/>
          <p:cNvSpPr/>
          <p:nvPr/>
        </p:nvSpPr>
        <p:spPr>
          <a:xfrm>
            <a:off x="1066800" y="31242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2" name="Овал 11"/>
          <p:cNvSpPr/>
          <p:nvPr/>
        </p:nvSpPr>
        <p:spPr>
          <a:xfrm>
            <a:off x="1752600" y="60960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 name="Овал 12"/>
          <p:cNvSpPr/>
          <p:nvPr/>
        </p:nvSpPr>
        <p:spPr>
          <a:xfrm>
            <a:off x="533400" y="54102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Овал 13"/>
          <p:cNvSpPr/>
          <p:nvPr/>
        </p:nvSpPr>
        <p:spPr>
          <a:xfrm>
            <a:off x="3124200" y="5791200"/>
            <a:ext cx="838200" cy="762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Прямоугольник 14"/>
          <p:cNvSpPr/>
          <p:nvPr/>
        </p:nvSpPr>
        <p:spPr>
          <a:xfrm>
            <a:off x="4800600" y="3124200"/>
            <a:ext cx="4114800" cy="2739211"/>
          </a:xfrm>
          <a:prstGeom prst="rect">
            <a:avLst/>
          </a:prstGeom>
        </p:spPr>
        <p:txBody>
          <a:bodyPr wrap="square">
            <a:spAutoFit/>
          </a:bodyPr>
          <a:lstStyle/>
          <a:p>
            <a:pPr lvl="0" indent="106363" algn="just" fontAlgn="base">
              <a:spcBef>
                <a:spcPct val="0"/>
              </a:spcBef>
              <a:spcAft>
                <a:spcPct val="0"/>
              </a:spcAft>
            </a:pPr>
            <a:r>
              <a:rPr lang="ru-RU" sz="2000" b="1" dirty="0" smtClean="0">
                <a:solidFill>
                  <a:schemeClr val="accent1">
                    <a:lumMod val="50000"/>
                  </a:schemeClr>
                </a:solidFill>
                <a:latin typeface="Century Gothic" pitchFamily="34" charset="0"/>
                <a:ea typeface="Times New Roman" pitchFamily="18" charset="0"/>
                <a:cs typeface="Times New Roman" pitchFamily="18" charset="0"/>
              </a:rPr>
              <a:t>1 ЭТАП </a:t>
            </a:r>
            <a:r>
              <a:rPr lang="ru-RU" sz="2000" b="1" dirty="0" smtClean="0">
                <a:solidFill>
                  <a:schemeClr val="accent1">
                    <a:lumMod val="50000"/>
                  </a:schemeClr>
                </a:solidFill>
                <a:latin typeface="Century Gothic" pitchFamily="34" charset="0"/>
                <a:ea typeface="Times New Roman" pitchFamily="18" charset="0"/>
                <a:cs typeface="Arial" pitchFamily="34" charset="0"/>
              </a:rPr>
              <a:t>- </a:t>
            </a:r>
            <a:r>
              <a:rPr lang="en-US" sz="2000" b="1" dirty="0" smtClean="0">
                <a:solidFill>
                  <a:schemeClr val="accent1">
                    <a:lumMod val="50000"/>
                  </a:schemeClr>
                </a:solidFill>
                <a:latin typeface="Century Gothic" pitchFamily="34" charset="0"/>
                <a:ea typeface="Times New Roman" pitchFamily="18" charset="0"/>
                <a:cs typeface="Times New Roman" pitchFamily="18" charset="0"/>
              </a:rPr>
              <a:t>SUOL</a:t>
            </a:r>
            <a:r>
              <a:rPr lang="ru-RU" sz="2000" b="1" dirty="0" smtClean="0">
                <a:solidFill>
                  <a:schemeClr val="accent1">
                    <a:lumMod val="50000"/>
                  </a:schemeClr>
                </a:solidFill>
                <a:latin typeface="Century Gothic" pitchFamily="34" charset="0"/>
                <a:ea typeface="Times New Roman" pitchFamily="18" charset="0"/>
                <a:cs typeface="Times New Roman" pitchFamily="18" charset="0"/>
              </a:rPr>
              <a:t>старт-СЕССИЯ</a:t>
            </a:r>
          </a:p>
          <a:p>
            <a:pPr algn="just"/>
            <a:r>
              <a:rPr lang="ru-RU" sz="2000" b="1" dirty="0" smtClean="0">
                <a:solidFill>
                  <a:schemeClr val="accent1">
                    <a:lumMod val="50000"/>
                  </a:schemeClr>
                </a:solidFill>
              </a:rPr>
              <a:t>  </a:t>
            </a:r>
            <a:r>
              <a:rPr lang="en-US" sz="2000" b="1" dirty="0" smtClean="0">
                <a:solidFill>
                  <a:schemeClr val="accent1">
                    <a:lumMod val="50000"/>
                  </a:schemeClr>
                </a:solidFill>
              </a:rPr>
              <a:t>2 </a:t>
            </a:r>
            <a:r>
              <a:rPr lang="sah-RU" sz="2000" b="1" dirty="0" smtClean="0">
                <a:solidFill>
                  <a:schemeClr val="accent1">
                    <a:lumMod val="50000"/>
                  </a:schemeClr>
                </a:solidFill>
              </a:rPr>
              <a:t> ЭТАП</a:t>
            </a:r>
            <a:r>
              <a:rPr lang="ru-RU" sz="2000" b="1" dirty="0" smtClean="0">
                <a:solidFill>
                  <a:schemeClr val="accent1">
                    <a:lumMod val="50000"/>
                  </a:schemeClr>
                </a:solidFill>
              </a:rPr>
              <a:t> - </a:t>
            </a:r>
            <a:r>
              <a:rPr lang="ru-RU" sz="2000" b="1" dirty="0" err="1" smtClean="0">
                <a:solidFill>
                  <a:schemeClr val="accent1">
                    <a:lumMod val="50000"/>
                  </a:schemeClr>
                </a:solidFill>
              </a:rPr>
              <a:t>Суол</a:t>
            </a:r>
            <a:r>
              <a:rPr lang="en-US" sz="2000" b="1" dirty="0" smtClean="0">
                <a:solidFill>
                  <a:schemeClr val="accent1">
                    <a:lumMod val="50000"/>
                  </a:schemeClr>
                </a:solidFill>
              </a:rPr>
              <a:t>Step </a:t>
            </a:r>
            <a:r>
              <a:rPr lang="ru-RU" sz="2000" dirty="0" smtClean="0">
                <a:solidFill>
                  <a:schemeClr val="accent1">
                    <a:lumMod val="50000"/>
                  </a:schemeClr>
                </a:solidFill>
              </a:rPr>
              <a:t>(англ. </a:t>
            </a:r>
            <a:r>
              <a:rPr lang="en-US" sz="2000" b="1" dirty="0" smtClean="0">
                <a:solidFill>
                  <a:schemeClr val="accent1">
                    <a:lumMod val="50000"/>
                  </a:schemeClr>
                </a:solidFill>
              </a:rPr>
              <a:t>Step</a:t>
            </a:r>
            <a:r>
              <a:rPr lang="sah-RU" sz="2000" dirty="0" smtClean="0">
                <a:solidFill>
                  <a:schemeClr val="accent1">
                    <a:lumMod val="50000"/>
                  </a:schemeClr>
                </a:solidFill>
              </a:rPr>
              <a:t>-шаг</a:t>
            </a:r>
            <a:r>
              <a:rPr lang="ru-RU" sz="2000" dirty="0" smtClean="0">
                <a:solidFill>
                  <a:schemeClr val="accent1">
                    <a:lumMod val="50000"/>
                  </a:schemeClr>
                </a:solidFill>
              </a:rPr>
              <a:t> и </a:t>
            </a:r>
            <a:r>
              <a:rPr lang="sah-RU" sz="2000" dirty="0" smtClean="0">
                <a:solidFill>
                  <a:schemeClr val="accent1">
                    <a:lumMod val="50000"/>
                  </a:schemeClr>
                </a:solidFill>
              </a:rPr>
              <a:t>суол</a:t>
            </a:r>
            <a:r>
              <a:rPr lang="ru-RU" sz="2000" dirty="0" smtClean="0">
                <a:solidFill>
                  <a:schemeClr val="accent1">
                    <a:lumMod val="50000"/>
                  </a:schemeClr>
                </a:solidFill>
              </a:rPr>
              <a:t> — </a:t>
            </a:r>
            <a:r>
              <a:rPr lang="sah-RU" sz="2000" dirty="0" smtClean="0">
                <a:solidFill>
                  <a:schemeClr val="accent1">
                    <a:lumMod val="50000"/>
                  </a:schemeClr>
                </a:solidFill>
              </a:rPr>
              <a:t>дорога</a:t>
            </a:r>
            <a:r>
              <a:rPr lang="ru-RU" sz="2000" dirty="0" smtClean="0">
                <a:solidFill>
                  <a:schemeClr val="accent1">
                    <a:lumMod val="50000"/>
                  </a:schemeClr>
                </a:solidFill>
              </a:rPr>
              <a:t>) — форум разработчиков</a:t>
            </a:r>
          </a:p>
          <a:p>
            <a:pPr algn="just"/>
            <a:r>
              <a:rPr lang="ru-RU" sz="2000" b="1" dirty="0" smtClean="0">
                <a:solidFill>
                  <a:schemeClr val="accent1">
                    <a:lumMod val="50000"/>
                  </a:schemeClr>
                </a:solidFill>
                <a:latin typeface="Century Gothic" pitchFamily="34" charset="0"/>
                <a:cs typeface="Times New Roman" pitchFamily="18" charset="0"/>
              </a:rPr>
              <a:t>  </a:t>
            </a:r>
            <a:r>
              <a:rPr lang="ru-RU" sz="2000" b="1" dirty="0" smtClean="0">
                <a:solidFill>
                  <a:schemeClr val="accent1">
                    <a:lumMod val="50000"/>
                  </a:schemeClr>
                </a:solidFill>
              </a:rPr>
              <a:t>3 ЭТАП - </a:t>
            </a:r>
            <a:r>
              <a:rPr lang="sah-RU" sz="2000" b="1" dirty="0" smtClean="0">
                <a:solidFill>
                  <a:schemeClr val="accent1">
                    <a:lumMod val="50000"/>
                  </a:schemeClr>
                </a:solidFill>
              </a:rPr>
              <a:t>Суол</a:t>
            </a:r>
            <a:r>
              <a:rPr lang="en-US" sz="2000" b="1" dirty="0" smtClean="0">
                <a:solidFill>
                  <a:schemeClr val="accent1">
                    <a:lumMod val="50000"/>
                  </a:schemeClr>
                </a:solidFill>
              </a:rPr>
              <a:t>UP </a:t>
            </a:r>
            <a:r>
              <a:rPr lang="ru-RU" sz="2000" dirty="0" smtClean="0">
                <a:solidFill>
                  <a:schemeClr val="accent1">
                    <a:lumMod val="50000"/>
                  </a:schemeClr>
                </a:solidFill>
              </a:rPr>
              <a:t>(англ. </a:t>
            </a:r>
            <a:r>
              <a:rPr lang="en-US" sz="2000" dirty="0" smtClean="0">
                <a:solidFill>
                  <a:schemeClr val="accent1">
                    <a:lumMod val="50000"/>
                  </a:schemeClr>
                </a:solidFill>
              </a:rPr>
              <a:t>up </a:t>
            </a:r>
            <a:r>
              <a:rPr lang="sah-RU" sz="2000" dirty="0" smtClean="0">
                <a:solidFill>
                  <a:schemeClr val="accent1">
                    <a:lumMod val="50000"/>
                  </a:schemeClr>
                </a:solidFill>
              </a:rPr>
              <a:t>– </a:t>
            </a:r>
            <a:r>
              <a:rPr lang="ru-RU" sz="2000" dirty="0" smtClean="0">
                <a:solidFill>
                  <a:schemeClr val="accent1">
                    <a:lumMod val="50000"/>
                  </a:schemeClr>
                </a:solidFill>
              </a:rPr>
              <a:t>вверх и </a:t>
            </a:r>
            <a:r>
              <a:rPr lang="ru-RU" sz="2000" dirty="0" err="1" smtClean="0">
                <a:solidFill>
                  <a:schemeClr val="accent1">
                    <a:lumMod val="50000"/>
                  </a:schemeClr>
                </a:solidFill>
              </a:rPr>
              <a:t>суол</a:t>
            </a:r>
            <a:r>
              <a:rPr lang="ru-RU" sz="2000" dirty="0" smtClean="0">
                <a:solidFill>
                  <a:schemeClr val="accent1">
                    <a:lumMod val="50000"/>
                  </a:schemeClr>
                </a:solidFill>
              </a:rPr>
              <a:t> - дорога) – этап реализации проекта</a:t>
            </a:r>
          </a:p>
          <a:p>
            <a:pPr lvl="0" indent="106363" eaLnBrk="0" fontAlgn="base" hangingPunct="0">
              <a:spcBef>
                <a:spcPct val="0"/>
              </a:spcBef>
              <a:spcAft>
                <a:spcPct val="0"/>
              </a:spcAft>
            </a:pPr>
            <a:endParaRPr lang="en-US" b="1" dirty="0" smtClean="0">
              <a:latin typeface="Century Gothic" pitchFamily="34" charset="0"/>
              <a:ea typeface="Times New Roman" pitchFamily="18" charset="0"/>
              <a:cs typeface="Times New Roman" pitchFamily="18" charset="0"/>
            </a:endParaRPr>
          </a:p>
          <a:p>
            <a:pPr lvl="0" indent="106363" eaLnBrk="0" fontAlgn="base" hangingPunct="0">
              <a:spcBef>
                <a:spcPct val="0"/>
              </a:spcBef>
              <a:spcAft>
                <a:spcPct val="0"/>
              </a:spcAft>
            </a:pPr>
            <a:r>
              <a:rPr lang="ru-RU" sz="1400" b="1" dirty="0" smtClean="0">
                <a:solidFill>
                  <a:srgbClr val="000000"/>
                </a:solidFill>
                <a:latin typeface="Palatino Linotype" pitchFamily="18" charset="0"/>
                <a:ea typeface="Times New Roman" pitchFamily="18" charset="0"/>
                <a:cs typeface="Times New Roman" pitchFamily="18" charset="0"/>
              </a:rPr>
              <a:t> </a:t>
            </a:r>
            <a:endParaRPr lang="ru-RU" dirty="0"/>
          </a:p>
        </p:txBody>
      </p:sp>
      <p:sp>
        <p:nvSpPr>
          <p:cNvPr id="18" name="Прямоугольник 17"/>
          <p:cNvSpPr/>
          <p:nvPr/>
        </p:nvSpPr>
        <p:spPr>
          <a:xfrm>
            <a:off x="1600200" y="228600"/>
            <a:ext cx="6400800" cy="954107"/>
          </a:xfrm>
          <a:prstGeom prst="rect">
            <a:avLst/>
          </a:prstGeom>
        </p:spPr>
        <p:txBody>
          <a:bodyPr wrap="square">
            <a:spAutoFit/>
          </a:bodyPr>
          <a:lstStyle/>
          <a:p>
            <a:pPr algn="ctr"/>
            <a:r>
              <a:rPr lang="ru-RU" sz="2800" b="1" dirty="0" smtClean="0">
                <a:solidFill>
                  <a:srgbClr val="002060"/>
                </a:solidFill>
              </a:rPr>
              <a:t>Технология взаимодействия инновационных лабораторий</a:t>
            </a:r>
            <a:endParaRPr lang="ru-RU" sz="2800" dirty="0">
              <a:solidFill>
                <a:srgbClr val="002060"/>
              </a:solidFill>
            </a:endParaRPr>
          </a:p>
        </p:txBody>
      </p:sp>
      <p:sp>
        <p:nvSpPr>
          <p:cNvPr id="19" name="TextBox 18"/>
          <p:cNvSpPr txBox="1"/>
          <p:nvPr/>
        </p:nvSpPr>
        <p:spPr>
          <a:xfrm>
            <a:off x="990600" y="3200400"/>
            <a:ext cx="990600" cy="523220"/>
          </a:xfrm>
          <a:prstGeom prst="rect">
            <a:avLst/>
          </a:prstGeom>
          <a:noFill/>
        </p:spPr>
        <p:txBody>
          <a:bodyPr wrap="square" rtlCol="0">
            <a:spAutoFit/>
          </a:bodyPr>
          <a:lstStyle/>
          <a:p>
            <a:pPr algn="ctr"/>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Байылыат</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
        <p:nvSpPr>
          <p:cNvPr id="20" name="TextBox 19"/>
          <p:cNvSpPr txBox="1"/>
          <p:nvPr/>
        </p:nvSpPr>
        <p:spPr>
          <a:xfrm>
            <a:off x="2362200" y="3048000"/>
            <a:ext cx="838200" cy="523220"/>
          </a:xfrm>
          <a:prstGeom prst="rect">
            <a:avLst/>
          </a:prstGeom>
          <a:noFill/>
        </p:spPr>
        <p:txBody>
          <a:bodyPr wrap="square" rtlCol="0">
            <a:spAutoFit/>
          </a:bodyPr>
          <a:lstStyle/>
          <a:p>
            <a:pPr algn="ctr"/>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Куйах</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
        <p:nvSpPr>
          <p:cNvPr id="21" name="TextBox 20"/>
          <p:cNvSpPr txBox="1"/>
          <p:nvPr/>
        </p:nvSpPr>
        <p:spPr>
          <a:xfrm>
            <a:off x="457200" y="4267200"/>
            <a:ext cx="762000" cy="523220"/>
          </a:xfrm>
          <a:prstGeom prst="rect">
            <a:avLst/>
          </a:prstGeom>
          <a:noFill/>
        </p:spPr>
        <p:txBody>
          <a:bodyPr wrap="square" rtlCol="0">
            <a:spAutoFit/>
          </a:bodyPr>
          <a:lstStyle/>
          <a:p>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Ыллык</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
        <p:nvSpPr>
          <p:cNvPr id="22" name="TextBox 21"/>
          <p:cNvSpPr txBox="1"/>
          <p:nvPr/>
        </p:nvSpPr>
        <p:spPr>
          <a:xfrm>
            <a:off x="609600" y="5486400"/>
            <a:ext cx="685800" cy="523220"/>
          </a:xfrm>
          <a:prstGeom prst="rect">
            <a:avLst/>
          </a:prstGeom>
          <a:noFill/>
        </p:spPr>
        <p:txBody>
          <a:bodyPr wrap="square" rtlCol="0">
            <a:spAutoFit/>
          </a:bodyPr>
          <a:lstStyle/>
          <a:p>
            <a:pPr algn="ctr"/>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Силис</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
        <p:nvSpPr>
          <p:cNvPr id="23" name="TextBox 22"/>
          <p:cNvSpPr txBox="1"/>
          <p:nvPr/>
        </p:nvSpPr>
        <p:spPr>
          <a:xfrm>
            <a:off x="1828800" y="6324600"/>
            <a:ext cx="685800" cy="307777"/>
          </a:xfrm>
          <a:prstGeom prst="rect">
            <a:avLst/>
          </a:prstGeom>
          <a:noFill/>
        </p:spPr>
        <p:txBody>
          <a:bodyPr wrap="square" rtlCol="0">
            <a:spAutoFit/>
          </a:bodyPr>
          <a:lstStyle/>
          <a:p>
            <a:r>
              <a:rPr lang="ru-RU" sz="1400" b="1" dirty="0" smtClean="0">
                <a:solidFill>
                  <a:srgbClr val="002060"/>
                </a:solidFill>
                <a:latin typeface="Cambria" pitchFamily="18" charset="0"/>
                <a:ea typeface="Cambria" pitchFamily="18" charset="0"/>
              </a:rPr>
              <a:t>«</a:t>
            </a:r>
            <a:r>
              <a:rPr lang="ru-RU" sz="1400" b="1" dirty="0" err="1" smtClean="0">
                <a:solidFill>
                  <a:srgbClr val="002060"/>
                </a:solidFill>
                <a:latin typeface="Cambria" pitchFamily="18" charset="0"/>
                <a:ea typeface="Cambria" pitchFamily="18" charset="0"/>
              </a:rPr>
              <a:t>Тэт</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
        <p:nvSpPr>
          <p:cNvPr id="24" name="TextBox 23"/>
          <p:cNvSpPr txBox="1"/>
          <p:nvPr/>
        </p:nvSpPr>
        <p:spPr>
          <a:xfrm>
            <a:off x="3124200" y="5943600"/>
            <a:ext cx="838200" cy="523220"/>
          </a:xfrm>
          <a:prstGeom prst="rect">
            <a:avLst/>
          </a:prstGeom>
          <a:noFill/>
        </p:spPr>
        <p:txBody>
          <a:bodyPr wrap="square" rtlCol="0">
            <a:spAutoFit/>
          </a:bodyPr>
          <a:lstStyle/>
          <a:p>
            <a:r>
              <a:rPr lang="ru-RU" sz="1400" b="1" dirty="0" smtClean="0">
                <a:solidFill>
                  <a:srgbClr val="002060"/>
                </a:solidFill>
                <a:latin typeface="Cambria" pitchFamily="18" charset="0"/>
                <a:ea typeface="Cambria" pitchFamily="18" charset="0"/>
              </a:rPr>
              <a:t>«</a:t>
            </a:r>
            <a:r>
              <a:rPr lang="en-US" sz="1400" b="1" dirty="0" err="1" smtClean="0">
                <a:solidFill>
                  <a:srgbClr val="002060"/>
                </a:solidFill>
                <a:latin typeface="Cambria" pitchFamily="18" charset="0"/>
                <a:ea typeface="Cambria" pitchFamily="18" charset="0"/>
              </a:rPr>
              <a:t>DiLIRoom</a:t>
            </a:r>
            <a:r>
              <a:rPr lang="ru-RU" sz="1400" b="1" dirty="0" smtClean="0">
                <a:solidFill>
                  <a:srgbClr val="002060"/>
                </a:solidFill>
                <a:latin typeface="Cambria" pitchFamily="18" charset="0"/>
                <a:ea typeface="Cambria" pitchFamily="18" charset="0"/>
              </a:rPr>
              <a:t>»</a:t>
            </a:r>
            <a:endParaRPr lang="ru-RU" sz="1400" b="1" dirty="0">
              <a:solidFill>
                <a:srgbClr val="002060"/>
              </a:solidFill>
              <a:latin typeface="Cambria" pitchFamily="18" charset="0"/>
              <a:ea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2226" name="Picture 2" descr="C:\Users\админ\Desktop\ДОКИ\2019-2020\1. ПРОЕКТ\iKXM0E6NE.jpg"/>
          <p:cNvPicPr>
            <a:picLocks noChangeAspect="1" noChangeArrowheads="1"/>
          </p:cNvPicPr>
          <p:nvPr/>
        </p:nvPicPr>
        <p:blipFill>
          <a:blip r:embed="rId3"/>
          <a:srcRect/>
          <a:stretch>
            <a:fillRect/>
          </a:stretch>
        </p:blipFill>
        <p:spPr bwMode="auto">
          <a:xfrm>
            <a:off x="4953000" y="2438400"/>
            <a:ext cx="3808117" cy="3580641"/>
          </a:xfrm>
          <a:prstGeom prst="rect">
            <a:avLst/>
          </a:prstGeom>
          <a:ln>
            <a:noFill/>
          </a:ln>
          <a:effectLst>
            <a:softEdge rad="112500"/>
          </a:effectLst>
        </p:spPr>
      </p:pic>
      <p:sp>
        <p:nvSpPr>
          <p:cNvPr id="52225" name="Rectangle 1"/>
          <p:cNvSpPr>
            <a:spLocks noChangeArrowheads="1"/>
          </p:cNvSpPr>
          <p:nvPr/>
        </p:nvSpPr>
        <p:spPr bwMode="auto">
          <a:xfrm>
            <a:off x="228600" y="1066800"/>
            <a:ext cx="5257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Повышение неопределенности будущего в связи с быстрым изменением технологий и условий жизни также предъявило новые требования к результатам школьного образования </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оно становится для каждого лишь этапом обучения, длящегося всю жизнь, требует формирования умения учиться и адаптироваться к новым условиям. Значит, школа должна открыть для выпускника  дорогу -  </a:t>
            </a:r>
            <a:r>
              <a:rPr kumimoji="0" lang="ru-RU" sz="20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СУОЛ</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к умению учится, длящегося всю жизнь.</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sz="20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Образовательная лестница </a:t>
            </a:r>
            <a:r>
              <a:rPr kumimoji="0" lang="ru-RU" sz="20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это дорога, ведущая вверх.</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Блок-схема: перфолента 6"/>
          <p:cNvSpPr/>
          <p:nvPr/>
        </p:nvSpPr>
        <p:spPr>
          <a:xfrm rot="1213149">
            <a:off x="5797424" y="849936"/>
            <a:ext cx="2971800" cy="1447800"/>
          </a:xfrm>
          <a:prstGeom prst="flowChartPunchedTap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8" name="TextBox 7"/>
          <p:cNvSpPr txBox="1"/>
          <p:nvPr/>
        </p:nvSpPr>
        <p:spPr>
          <a:xfrm rot="831335">
            <a:off x="6301966" y="1246868"/>
            <a:ext cx="1867334" cy="646331"/>
          </a:xfrm>
          <a:prstGeom prst="rect">
            <a:avLst/>
          </a:prstGeom>
          <a:noFill/>
        </p:spPr>
        <p:txBody>
          <a:bodyPr wrap="square" rtlCol="0">
            <a:spAutoFit/>
          </a:bodyPr>
          <a:lstStyle/>
          <a:p>
            <a:r>
              <a:rPr lang="ru-RU" sz="3600" b="1" dirty="0" smtClean="0">
                <a:solidFill>
                  <a:srgbClr val="C00000"/>
                </a:solidFill>
                <a:latin typeface="Monotype Corsiva" pitchFamily="66" charset="0"/>
              </a:rPr>
              <a:t>«СУОЛ»</a:t>
            </a:r>
            <a:endParaRPr lang="ru-RU" sz="3600" b="1" dirty="0">
              <a:solidFill>
                <a:srgbClr val="C00000"/>
              </a:solidFill>
              <a:latin typeface="Monotype Corsiva" pitchFamily="66" charset="0"/>
            </a:endParaRPr>
          </a:p>
        </p:txBody>
      </p:sp>
      <p:pic>
        <p:nvPicPr>
          <p:cNvPr id="9" name="Picture 1" descr="F:\эмблема школы.png"/>
          <p:cNvPicPr>
            <a:picLocks noChangeAspect="1" noChangeArrowheads="1"/>
          </p:cNvPicPr>
          <p:nvPr/>
        </p:nvPicPr>
        <p:blipFill>
          <a:blip r:embed="rId4"/>
          <a:srcRect/>
          <a:stretch>
            <a:fillRect/>
          </a:stretch>
        </p:blipFill>
        <p:spPr bwMode="auto">
          <a:xfrm>
            <a:off x="152400" y="0"/>
            <a:ext cx="1312663" cy="106680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533400"/>
            <a:ext cx="8229600" cy="5921408"/>
          </a:xfrm>
        </p:spPr>
        <p:txBody>
          <a:bodyPr>
            <a:normAutofit lnSpcReduction="10000"/>
          </a:bodyPr>
          <a:lstStyle/>
          <a:p>
            <a:pPr algn="just"/>
            <a:r>
              <a:rPr lang="ru-RU" sz="2400" dirty="0" smtClean="0">
                <a:solidFill>
                  <a:schemeClr val="accent1">
                    <a:lumMod val="50000"/>
                  </a:schemeClr>
                </a:solidFill>
                <a:latin typeface="Cambria" pitchFamily="18" charset="0"/>
                <a:ea typeface="Cambria" pitchFamily="18" charset="0"/>
              </a:rPr>
              <a:t>Сама структура </a:t>
            </a:r>
            <a:r>
              <a:rPr lang="ru-RU" sz="2400" dirty="0" err="1" smtClean="0">
                <a:solidFill>
                  <a:schemeClr val="accent1">
                    <a:lumMod val="50000"/>
                  </a:schemeClr>
                </a:solidFill>
                <a:latin typeface="Cambria" pitchFamily="18" charset="0"/>
                <a:ea typeface="Cambria" pitchFamily="18" charset="0"/>
              </a:rPr>
              <a:t>Суолстарта</a:t>
            </a:r>
            <a:r>
              <a:rPr lang="ru-RU" sz="2400" dirty="0" smtClean="0">
                <a:solidFill>
                  <a:schemeClr val="accent1">
                    <a:lumMod val="50000"/>
                  </a:schemeClr>
                </a:solidFill>
                <a:latin typeface="Cambria" pitchFamily="18" charset="0"/>
                <a:ea typeface="Cambria" pitchFamily="18" charset="0"/>
              </a:rPr>
              <a:t> включает в себя выдвижение идей и проектов, приводящих к избранной цели. При этом результатом </a:t>
            </a:r>
            <a:r>
              <a:rPr lang="ru-RU" sz="2400" dirty="0" err="1" smtClean="0">
                <a:solidFill>
                  <a:schemeClr val="accent1">
                    <a:lumMod val="50000"/>
                  </a:schemeClr>
                </a:solidFill>
                <a:latin typeface="Cambria" pitchFamily="18" charset="0"/>
                <a:ea typeface="Cambria" pitchFamily="18" charset="0"/>
              </a:rPr>
              <a:t>суолстарт-сессии</a:t>
            </a:r>
            <a:r>
              <a:rPr lang="ru-RU" sz="2400" dirty="0" smtClean="0">
                <a:solidFill>
                  <a:schemeClr val="accent1">
                    <a:lumMod val="50000"/>
                  </a:schemeClr>
                </a:solidFill>
                <a:latin typeface="Cambria" pitchFamily="18" charset="0"/>
                <a:ea typeface="Cambria" pitchFamily="18" charset="0"/>
              </a:rPr>
              <a:t> является </a:t>
            </a:r>
            <a:r>
              <a:rPr lang="ru-RU" sz="2400" b="1" dirty="0" smtClean="0">
                <a:solidFill>
                  <a:schemeClr val="accent1">
                    <a:lumMod val="50000"/>
                  </a:schemeClr>
                </a:solidFill>
                <a:latin typeface="Cambria" pitchFamily="18" charset="0"/>
                <a:ea typeface="Cambria" pitchFamily="18" charset="0"/>
              </a:rPr>
              <a:t>образовательная лестница будущего</a:t>
            </a:r>
            <a:r>
              <a:rPr lang="ru-RU" sz="2400" dirty="0" smtClean="0">
                <a:solidFill>
                  <a:schemeClr val="accent1">
                    <a:lumMod val="50000"/>
                  </a:schemeClr>
                </a:solidFill>
                <a:latin typeface="Cambria" pitchFamily="18" charset="0"/>
                <a:ea typeface="Cambria" pitchFamily="18" charset="0"/>
              </a:rPr>
              <a:t> — визуально богатое пространство, позволяющее увидеть различные способы и пути достижения желаемого результата.</a:t>
            </a:r>
          </a:p>
          <a:p>
            <a:pPr algn="just"/>
            <a:r>
              <a:rPr lang="ru-RU" sz="2400" dirty="0" smtClean="0">
                <a:solidFill>
                  <a:schemeClr val="accent1">
                    <a:lumMod val="50000"/>
                  </a:schemeClr>
                </a:solidFill>
                <a:latin typeface="Cambria" pitchFamily="18" charset="0"/>
                <a:ea typeface="Cambria" pitchFamily="18" charset="0"/>
              </a:rPr>
              <a:t>Основа методики — совместная работа участников на </a:t>
            </a:r>
            <a:r>
              <a:rPr lang="ru-RU" sz="2400" dirty="0" err="1" smtClean="0">
                <a:solidFill>
                  <a:schemeClr val="accent1">
                    <a:lumMod val="50000"/>
                  </a:schemeClr>
                </a:solidFill>
                <a:latin typeface="Cambria" pitchFamily="18" charset="0"/>
                <a:ea typeface="Cambria" pitchFamily="18" charset="0"/>
              </a:rPr>
              <a:t>дартс</a:t>
            </a:r>
            <a:r>
              <a:rPr lang="ru-RU" sz="2400" dirty="0" smtClean="0">
                <a:solidFill>
                  <a:schemeClr val="accent1">
                    <a:lumMod val="50000"/>
                  </a:schemeClr>
                </a:solidFill>
                <a:latin typeface="Cambria" pitchFamily="18" charset="0"/>
                <a:ea typeface="Cambria" pitchFamily="18" charset="0"/>
              </a:rPr>
              <a:t> площадке. В отличие от традиционной защиты проектов, технология </a:t>
            </a:r>
            <a:r>
              <a:rPr lang="ru-RU" sz="2400" dirty="0" err="1" smtClean="0">
                <a:solidFill>
                  <a:schemeClr val="accent1">
                    <a:lumMod val="50000"/>
                  </a:schemeClr>
                </a:solidFill>
                <a:latin typeface="Cambria" pitchFamily="18" charset="0"/>
                <a:ea typeface="Cambria" pitchFamily="18" charset="0"/>
              </a:rPr>
              <a:t>Суолстарта</a:t>
            </a:r>
            <a:r>
              <a:rPr lang="ru-RU" sz="2400" dirty="0" smtClean="0">
                <a:solidFill>
                  <a:schemeClr val="accent1">
                    <a:lumMod val="50000"/>
                  </a:schemeClr>
                </a:solidFill>
                <a:latin typeface="Cambria" pitchFamily="18" charset="0"/>
                <a:ea typeface="Cambria" pitchFamily="18" charset="0"/>
              </a:rPr>
              <a:t> является </a:t>
            </a:r>
            <a:r>
              <a:rPr lang="ru-RU" sz="2400" dirty="0" err="1" smtClean="0">
                <a:solidFill>
                  <a:schemeClr val="accent1">
                    <a:lumMod val="50000"/>
                  </a:schemeClr>
                </a:solidFill>
                <a:latin typeface="Cambria" pitchFamily="18" charset="0"/>
                <a:ea typeface="Cambria" pitchFamily="18" charset="0"/>
              </a:rPr>
              <a:t>проактивной</a:t>
            </a:r>
            <a:r>
              <a:rPr lang="ru-RU" sz="2400" dirty="0" smtClean="0">
                <a:solidFill>
                  <a:schemeClr val="accent1">
                    <a:lumMod val="50000"/>
                  </a:schemeClr>
                </a:solidFill>
                <a:latin typeface="Cambria" pitchFamily="18" charset="0"/>
                <a:ea typeface="Cambria" pitchFamily="18" charset="0"/>
              </a:rPr>
              <a:t> по отношению к будущим событиям. Это означает, что авторы и участники </a:t>
            </a:r>
            <a:r>
              <a:rPr lang="ru-RU" sz="2400" dirty="0" err="1" smtClean="0">
                <a:solidFill>
                  <a:schemeClr val="accent1">
                    <a:lumMod val="50000"/>
                  </a:schemeClr>
                </a:solidFill>
                <a:latin typeface="Cambria" pitchFamily="18" charset="0"/>
                <a:ea typeface="Cambria" pitchFamily="18" charset="0"/>
              </a:rPr>
              <a:t>суолстарта</a:t>
            </a:r>
            <a:r>
              <a:rPr lang="ru-RU" sz="2400" dirty="0" smtClean="0">
                <a:solidFill>
                  <a:schemeClr val="accent1">
                    <a:lumMod val="50000"/>
                  </a:schemeClr>
                </a:solidFill>
                <a:latin typeface="Cambria" pitchFamily="18" charset="0"/>
                <a:ea typeface="Cambria" pitchFamily="18" charset="0"/>
              </a:rPr>
              <a:t> не просто традиционно защищают проекты, а в конечном итоге, лаборатории в ходе интеграции (оценивают вероятности и риски идей, соединяются, развивают уже совместный проект) своих идей, приходят к одной теме.</a:t>
            </a:r>
          </a:p>
          <a:p>
            <a:pPr algn="just"/>
            <a:endParaRPr lang="ru-RU" sz="2400" dirty="0" smtClean="0">
              <a:solidFill>
                <a:schemeClr val="accent1">
                  <a:lumMod val="50000"/>
                </a:schemeClr>
              </a:solidFill>
              <a:latin typeface="Cambria" pitchFamily="18" charset="0"/>
              <a:ea typeface="Cambria"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2400" b="1" dirty="0" smtClean="0">
                <a:solidFill>
                  <a:schemeClr val="accent1">
                    <a:lumMod val="50000"/>
                  </a:schemeClr>
                </a:solidFill>
                <a:latin typeface="Cambria" pitchFamily="18" charset="0"/>
                <a:ea typeface="Cambria" pitchFamily="18" charset="0"/>
              </a:rPr>
              <a:t>Метод исключения и слияния</a:t>
            </a:r>
            <a:endParaRPr lang="ru-RU" sz="2400" b="1" dirty="0">
              <a:solidFill>
                <a:schemeClr val="accent1">
                  <a:lumMod val="50000"/>
                </a:schemeClr>
              </a:solidFill>
              <a:latin typeface="Cambria" pitchFamily="18" charset="0"/>
              <a:ea typeface="Cambria" pitchFamily="18" charset="0"/>
            </a:endParaRPr>
          </a:p>
        </p:txBody>
      </p:sp>
      <p:graphicFrame>
        <p:nvGraphicFramePr>
          <p:cNvPr id="4" name="Содержимое 3"/>
          <p:cNvGraphicFramePr>
            <a:graphicFrameLocks noGrp="1"/>
          </p:cNvGraphicFramePr>
          <p:nvPr>
            <p:ph idx="1"/>
          </p:nvPr>
        </p:nvGraphicFramePr>
        <p:xfrm>
          <a:off x="457200" y="1219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 descr="F:\эмблема школы.png"/>
          <p:cNvPicPr>
            <a:picLocks noChangeAspect="1" noChangeArrowheads="1"/>
          </p:cNvPicPr>
          <p:nvPr/>
        </p:nvPicPr>
        <p:blipFill>
          <a:blip r:embed="rId7"/>
          <a:srcRect/>
          <a:stretch>
            <a:fillRect/>
          </a:stretch>
        </p:blipFill>
        <p:spPr bwMode="auto">
          <a:xfrm>
            <a:off x="304800" y="228600"/>
            <a:ext cx="1500187" cy="12192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609600"/>
            <a:ext cx="9144000" cy="1399032"/>
          </a:xfrm>
        </p:spPr>
        <p:txBody>
          <a:bodyPr>
            <a:normAutofit fontScale="90000"/>
          </a:bodyPr>
          <a:lstStyle/>
          <a:p>
            <a:pPr algn="just"/>
            <a:r>
              <a:rPr lang="en-US" sz="2200" b="1" i="1" dirty="0" smtClean="0">
                <a:solidFill>
                  <a:schemeClr val="accent1">
                    <a:lumMod val="50000"/>
                  </a:schemeClr>
                </a:solidFill>
                <a:latin typeface="Cambria" pitchFamily="18" charset="0"/>
                <a:ea typeface="Cambria" pitchFamily="18" charset="0"/>
              </a:rPr>
              <a:t>	</a:t>
            </a:r>
            <a:r>
              <a:rPr lang="ru-RU" sz="2200" b="1" i="1" dirty="0" smtClean="0">
                <a:solidFill>
                  <a:schemeClr val="accent1">
                    <a:lumMod val="50000"/>
                  </a:schemeClr>
                </a:solidFill>
                <a:latin typeface="Cambria" pitchFamily="18" charset="0"/>
                <a:ea typeface="Cambria" pitchFamily="18" charset="0"/>
              </a:rPr>
              <a:t>Цель </a:t>
            </a:r>
            <a:r>
              <a:rPr lang="ru-RU" sz="2200" b="1" i="1" dirty="0" err="1" smtClean="0">
                <a:solidFill>
                  <a:schemeClr val="accent1">
                    <a:lumMod val="50000"/>
                  </a:schemeClr>
                </a:solidFill>
                <a:latin typeface="Cambria" pitchFamily="18" charset="0"/>
                <a:ea typeface="Cambria" pitchFamily="18" charset="0"/>
              </a:rPr>
              <a:t>суолстарт-сессии</a:t>
            </a:r>
            <a:r>
              <a:rPr lang="ru-RU" sz="2200" b="1" i="1" dirty="0" smtClean="0">
                <a:solidFill>
                  <a:schemeClr val="accent1">
                    <a:lumMod val="50000"/>
                  </a:schemeClr>
                </a:solidFill>
                <a:latin typeface="Cambria" pitchFamily="18" charset="0"/>
                <a:ea typeface="Cambria" pitchFamily="18" charset="0"/>
              </a:rPr>
              <a:t> </a:t>
            </a:r>
            <a:r>
              <a:rPr lang="ru-RU" sz="2200" dirty="0" smtClean="0">
                <a:solidFill>
                  <a:schemeClr val="accent1">
                    <a:lumMod val="50000"/>
                  </a:schemeClr>
                </a:solidFill>
                <a:latin typeface="Cambria" pitchFamily="18" charset="0"/>
                <a:ea typeface="Cambria" pitchFamily="18" charset="0"/>
              </a:rPr>
              <a:t>— выбор привлекательного образа будущего для дальнейшей разработки проекта по решению проблемы.</a:t>
            </a:r>
            <a:r>
              <a:rPr lang="ru-RU" dirty="0" smtClean="0"/>
              <a:t/>
            </a:r>
            <a:br>
              <a:rPr lang="ru-RU" dirty="0" smtClean="0"/>
            </a:br>
            <a:endParaRPr lang="ru-RU" dirty="0"/>
          </a:p>
        </p:txBody>
      </p:sp>
      <p:sp>
        <p:nvSpPr>
          <p:cNvPr id="3" name="Содержимое 2"/>
          <p:cNvSpPr>
            <a:spLocks noGrp="1"/>
          </p:cNvSpPr>
          <p:nvPr>
            <p:ph idx="1"/>
          </p:nvPr>
        </p:nvSpPr>
        <p:spPr>
          <a:xfrm>
            <a:off x="0" y="1447800"/>
            <a:ext cx="9144000" cy="4572000"/>
          </a:xfrm>
        </p:spPr>
        <p:txBody>
          <a:bodyPr>
            <a:normAutofit fontScale="92500" lnSpcReduction="10000"/>
          </a:bodyPr>
          <a:lstStyle/>
          <a:p>
            <a:pPr algn="just"/>
            <a:r>
              <a:rPr lang="ru-RU" sz="2200" dirty="0" smtClean="0">
                <a:solidFill>
                  <a:schemeClr val="accent1">
                    <a:lumMod val="50000"/>
                  </a:schemeClr>
                </a:solidFill>
                <a:latin typeface="Cambria" pitchFamily="18" charset="0"/>
                <a:ea typeface="Cambria" pitchFamily="18" charset="0"/>
              </a:rPr>
              <a:t>В </a:t>
            </a:r>
            <a:r>
              <a:rPr lang="ru-RU" sz="2200" dirty="0" smtClean="0">
                <a:solidFill>
                  <a:schemeClr val="accent1">
                    <a:lumMod val="50000"/>
                  </a:schemeClr>
                </a:solidFill>
                <a:latin typeface="Cambria" pitchFamily="18" charset="0"/>
                <a:ea typeface="Cambria" pitchFamily="18" charset="0"/>
              </a:rPr>
              <a:t>образовательном </a:t>
            </a:r>
            <a:r>
              <a:rPr lang="ru-RU" sz="2200" dirty="0" err="1" smtClean="0">
                <a:solidFill>
                  <a:schemeClr val="accent1">
                    <a:lumMod val="50000"/>
                  </a:schemeClr>
                </a:solidFill>
                <a:latin typeface="Cambria" pitchFamily="18" charset="0"/>
                <a:ea typeface="Cambria" pitchFamily="18" charset="0"/>
              </a:rPr>
              <a:t>суолстарте</a:t>
            </a:r>
            <a:r>
              <a:rPr lang="ru-RU" sz="2200" dirty="0" smtClean="0">
                <a:solidFill>
                  <a:schemeClr val="accent1">
                    <a:lumMod val="50000"/>
                  </a:schemeClr>
                </a:solidFill>
                <a:latin typeface="Cambria" pitchFamily="18" charset="0"/>
                <a:ea typeface="Cambria" pitchFamily="18" charset="0"/>
              </a:rPr>
              <a:t> могут участвовать учителя, обучающиеся, социальные партнеры, заинтересованные в создании общего видения и эффективной системы принятия решений.</a:t>
            </a:r>
          </a:p>
          <a:p>
            <a:pPr algn="just"/>
            <a:r>
              <a:rPr lang="ru-RU" sz="2200" dirty="0" smtClean="0">
                <a:solidFill>
                  <a:schemeClr val="accent1">
                    <a:lumMod val="50000"/>
                  </a:schemeClr>
                </a:solidFill>
                <a:latin typeface="Cambria" pitchFamily="18" charset="0"/>
                <a:ea typeface="Cambria" pitchFamily="18" charset="0"/>
              </a:rPr>
              <a:t>Основные методы:</a:t>
            </a:r>
          </a:p>
          <a:p>
            <a:pPr lvl="2" algn="just"/>
            <a:r>
              <a:rPr lang="ru-RU" sz="2200" dirty="0" smtClean="0">
                <a:solidFill>
                  <a:schemeClr val="accent1">
                    <a:lumMod val="50000"/>
                  </a:schemeClr>
                </a:solidFill>
                <a:latin typeface="Cambria" pitchFamily="18" charset="0"/>
                <a:ea typeface="Cambria" pitchFamily="18" charset="0"/>
              </a:rPr>
              <a:t>— анализ трендов и разработка сценариев;</a:t>
            </a:r>
          </a:p>
          <a:p>
            <a:pPr lvl="2" algn="just"/>
            <a:r>
              <a:rPr lang="ru-RU" sz="2200" dirty="0" smtClean="0">
                <a:solidFill>
                  <a:schemeClr val="accent1">
                    <a:lumMod val="50000"/>
                  </a:schemeClr>
                </a:solidFill>
                <a:latin typeface="Cambria" pitchFamily="18" charset="0"/>
                <a:ea typeface="Cambria" pitchFamily="18" charset="0"/>
              </a:rPr>
              <a:t>— </a:t>
            </a:r>
            <a:r>
              <a:rPr lang="ru-RU" sz="2200" dirty="0" err="1" smtClean="0">
                <a:solidFill>
                  <a:schemeClr val="accent1">
                    <a:lumMod val="50000"/>
                  </a:schemeClr>
                </a:solidFill>
                <a:latin typeface="Cambria" pitchFamily="18" charset="0"/>
                <a:ea typeface="Cambria" pitchFamily="18" charset="0"/>
              </a:rPr>
              <a:t>брейнсторминг</a:t>
            </a:r>
            <a:r>
              <a:rPr lang="ru-RU" sz="2200" dirty="0" smtClean="0">
                <a:solidFill>
                  <a:schemeClr val="accent1">
                    <a:lumMod val="50000"/>
                  </a:schemeClr>
                </a:solidFill>
                <a:latin typeface="Cambria" pitchFamily="18" charset="0"/>
                <a:ea typeface="Cambria" pitchFamily="18" charset="0"/>
              </a:rPr>
              <a:t> и </a:t>
            </a:r>
            <a:r>
              <a:rPr lang="ru-RU" sz="2200" dirty="0" err="1" smtClean="0">
                <a:solidFill>
                  <a:schemeClr val="accent1">
                    <a:lumMod val="50000"/>
                  </a:schemeClr>
                </a:solidFill>
                <a:latin typeface="Cambria" pitchFamily="18" charset="0"/>
                <a:ea typeface="Cambria" pitchFamily="18" charset="0"/>
              </a:rPr>
              <a:t>геймсторминг</a:t>
            </a:r>
            <a:r>
              <a:rPr lang="ru-RU" sz="2200" dirty="0" smtClean="0">
                <a:solidFill>
                  <a:schemeClr val="accent1">
                    <a:lumMod val="50000"/>
                  </a:schemeClr>
                </a:solidFill>
                <a:latin typeface="Cambria" pitchFamily="18" charset="0"/>
                <a:ea typeface="Cambria" pitchFamily="18" charset="0"/>
              </a:rPr>
              <a:t>;</a:t>
            </a:r>
          </a:p>
          <a:p>
            <a:pPr lvl="2" algn="just"/>
            <a:r>
              <a:rPr lang="ru-RU" sz="2200" dirty="0" smtClean="0">
                <a:solidFill>
                  <a:schemeClr val="accent1">
                    <a:lumMod val="50000"/>
                  </a:schemeClr>
                </a:solidFill>
                <a:latin typeface="Cambria" pitchFamily="18" charset="0"/>
                <a:ea typeface="Cambria" pitchFamily="18" charset="0"/>
              </a:rPr>
              <a:t>— интегральная дорожная карта.</a:t>
            </a:r>
          </a:p>
          <a:p>
            <a:pPr algn="just"/>
            <a:r>
              <a:rPr lang="ru-RU" sz="2200" dirty="0" smtClean="0">
                <a:solidFill>
                  <a:schemeClr val="accent1">
                    <a:lumMod val="50000"/>
                  </a:schemeClr>
                </a:solidFill>
                <a:latin typeface="Cambria" pitchFamily="18" charset="0"/>
                <a:ea typeface="Cambria" pitchFamily="18" charset="0"/>
              </a:rPr>
              <a:t>Дополнительные методы подбираются индивидуально, учитывая задачи выбранного проекта.</a:t>
            </a:r>
          </a:p>
          <a:p>
            <a:pPr algn="just"/>
            <a:r>
              <a:rPr lang="ru-RU" sz="2200" dirty="0" smtClean="0">
                <a:solidFill>
                  <a:schemeClr val="accent1">
                    <a:lumMod val="50000"/>
                  </a:schemeClr>
                </a:solidFill>
                <a:latin typeface="Cambria" pitchFamily="18" charset="0"/>
                <a:ea typeface="Cambria" pitchFamily="18" charset="0"/>
              </a:rPr>
              <a:t>Дорожная карта — визуальный образ совместного будущего, включающий ключевые тенденции развития, тренды, события, технологии, стратегические развилки и точки принятия решений, план законодательных и лоббистских мер и прогноз развития технологий, нанесенные на временную шкалу.</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3400" y="533400"/>
            <a:ext cx="8229600" cy="1399032"/>
          </a:xfrm>
        </p:spPr>
        <p:txBody>
          <a:bodyPr>
            <a:normAutofit/>
          </a:bodyPr>
          <a:lstStyle/>
          <a:p>
            <a:r>
              <a:rPr lang="ru-RU" sz="2400" b="1" dirty="0" smtClean="0">
                <a:solidFill>
                  <a:schemeClr val="accent1">
                    <a:lumMod val="50000"/>
                  </a:schemeClr>
                </a:solidFill>
                <a:latin typeface="Cambria" pitchFamily="18" charset="0"/>
                <a:ea typeface="Cambria" pitchFamily="18" charset="0"/>
              </a:rPr>
              <a:t>СУОЛ </a:t>
            </a:r>
            <a:br>
              <a:rPr lang="ru-RU" sz="2400" b="1" dirty="0" smtClean="0">
                <a:solidFill>
                  <a:schemeClr val="accent1">
                    <a:lumMod val="50000"/>
                  </a:schemeClr>
                </a:solidFill>
                <a:latin typeface="Cambria" pitchFamily="18" charset="0"/>
                <a:ea typeface="Cambria" pitchFamily="18" charset="0"/>
              </a:rPr>
            </a:br>
            <a:r>
              <a:rPr lang="ru-RU" sz="2400" b="1" dirty="0" smtClean="0">
                <a:solidFill>
                  <a:schemeClr val="accent1">
                    <a:lumMod val="50000"/>
                  </a:schemeClr>
                </a:solidFill>
                <a:latin typeface="Cambria" pitchFamily="18" charset="0"/>
                <a:ea typeface="Cambria" pitchFamily="18" charset="0"/>
              </a:rPr>
              <a:t>«СОЗДАНИЕ УСЛОВИЙ для ОБРАЗОВАТЕЛЬНОЙ ЛЕСТНИЦЫ»</a:t>
            </a:r>
            <a:endParaRPr lang="ru-RU" sz="2400" b="1" dirty="0">
              <a:solidFill>
                <a:schemeClr val="accent1">
                  <a:lumMod val="50000"/>
                </a:schemeClr>
              </a:solidFill>
              <a:latin typeface="Cambria" pitchFamily="18" charset="0"/>
              <a:ea typeface="Cambria" pitchFamily="18" charset="0"/>
            </a:endParaRPr>
          </a:p>
        </p:txBody>
      </p:sp>
      <p:graphicFrame>
        <p:nvGraphicFramePr>
          <p:cNvPr id="4" name="Содержимое 3"/>
          <p:cNvGraphicFramePr>
            <a:graphicFrameLocks noGrp="1"/>
          </p:cNvGraphicFramePr>
          <p:nvPr>
            <p:ph idx="1"/>
          </p:nvPr>
        </p:nvGraphicFramePr>
        <p:xfrm>
          <a:off x="457200" y="9144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F:\эмблема школы.png"/>
          <p:cNvPicPr>
            <a:picLocks noChangeAspect="1" noChangeArrowheads="1"/>
          </p:cNvPicPr>
          <p:nvPr/>
        </p:nvPicPr>
        <p:blipFill>
          <a:blip r:embed="rId7"/>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66800" y="990600"/>
            <a:ext cx="8229600" cy="1143000"/>
          </a:xfrm>
        </p:spPr>
        <p:txBody>
          <a:bodyPr>
            <a:norm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ЭТАП</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Суол</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Step</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F:\эмблема школы.png"/>
          <p:cNvPicPr>
            <a:picLocks noChangeAspect="1" noChangeArrowheads="1"/>
          </p:cNvPicPr>
          <p:nvPr/>
        </p:nvPicPr>
        <p:blipFill>
          <a:blip r:embed="rId7"/>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Picture 1" descr="F:\эмблема школы.png"/>
          <p:cNvPicPr>
            <a:picLocks noChangeAspect="1" noChangeArrowheads="1"/>
          </p:cNvPicPr>
          <p:nvPr/>
        </p:nvPicPr>
        <p:blipFill>
          <a:blip r:embed="rId3"/>
          <a:srcRect/>
          <a:stretch>
            <a:fillRect/>
          </a:stretch>
        </p:blipFill>
        <p:spPr bwMode="auto">
          <a:xfrm>
            <a:off x="0" y="0"/>
            <a:ext cx="1500187" cy="1219200"/>
          </a:xfrm>
          <a:prstGeom prst="rect">
            <a:avLst/>
          </a:prstGeom>
          <a:ln>
            <a:noFill/>
          </a:ln>
          <a:effectLst>
            <a:softEdge rad="112500"/>
          </a:effectLst>
        </p:spPr>
      </p:pic>
      <p:sp>
        <p:nvSpPr>
          <p:cNvPr id="2" name="Заголовок 1"/>
          <p:cNvSpPr>
            <a:spLocks noGrp="1"/>
          </p:cNvSpPr>
          <p:nvPr>
            <p:ph type="title"/>
          </p:nvPr>
        </p:nvSpPr>
        <p:spPr>
          <a:xfrm>
            <a:off x="381000" y="685800"/>
            <a:ext cx="8229600" cy="1143000"/>
          </a:xfrm>
        </p:spPr>
        <p:txBody>
          <a:bodyPr>
            <a:noAutofit/>
          </a:bodyPr>
          <a:lstStyle/>
          <a:p>
            <a:pPr lvl="0"/>
            <a:r>
              <a:rPr lang="ru-RU" sz="2400" b="1" dirty="0" smtClean="0">
                <a:solidFill>
                  <a:srgbClr val="002060"/>
                </a:solidFill>
                <a:latin typeface="Cambria" pitchFamily="18" charset="0"/>
                <a:ea typeface="Cambria" pitchFamily="18" charset="0"/>
              </a:rPr>
              <a:t>3 </a:t>
            </a:r>
            <a:r>
              <a:rPr lang="ru-RU" sz="2400" b="1" dirty="0" smtClean="0">
                <a:solidFill>
                  <a:srgbClr val="002060"/>
                </a:solidFill>
                <a:latin typeface="Cambria" pitchFamily="18" charset="0"/>
                <a:ea typeface="Cambria" pitchFamily="18" charset="0"/>
              </a:rPr>
              <a:t>ЭТАП</a:t>
            </a:r>
            <a:r>
              <a:rPr lang="ru-RU" sz="2400" b="1" dirty="0" smtClean="0">
                <a:solidFill>
                  <a:srgbClr val="002060"/>
                </a:solidFill>
                <a:latin typeface="Cambria" pitchFamily="18" charset="0"/>
                <a:ea typeface="Cambria" pitchFamily="18" charset="0"/>
              </a:rPr>
              <a:t> – «</a:t>
            </a:r>
            <a:r>
              <a:rPr lang="sah-RU" sz="2400" b="1" dirty="0" smtClean="0">
                <a:solidFill>
                  <a:srgbClr val="002060"/>
                </a:solidFill>
                <a:latin typeface="Cambria" pitchFamily="18" charset="0"/>
                <a:ea typeface="Cambria" pitchFamily="18" charset="0"/>
              </a:rPr>
              <a:t>Суол</a:t>
            </a:r>
            <a:r>
              <a:rPr lang="en-US" sz="2400" b="1" dirty="0" smtClean="0">
                <a:solidFill>
                  <a:srgbClr val="002060"/>
                </a:solidFill>
                <a:latin typeface="Cambria" pitchFamily="18" charset="0"/>
                <a:ea typeface="Cambria" pitchFamily="18" charset="0"/>
              </a:rPr>
              <a:t>UP</a:t>
            </a:r>
            <a:r>
              <a:rPr lang="ru-RU" sz="2400" b="1" dirty="0" smtClean="0">
                <a:solidFill>
                  <a:srgbClr val="002060"/>
                </a:solidFill>
                <a:latin typeface="Cambria" pitchFamily="18" charset="0"/>
                <a:ea typeface="Cambria" pitchFamily="18" charset="0"/>
              </a:rPr>
              <a:t>» - </a:t>
            </a:r>
            <a:r>
              <a:rPr lang="ru-RU" sz="2400" b="1" dirty="0" smtClean="0">
                <a:ln w="10541" cmpd="sng">
                  <a:solidFill>
                    <a:schemeClr val="accent1">
                      <a:shade val="88000"/>
                      <a:satMod val="110000"/>
                    </a:schemeClr>
                  </a:solidFill>
                  <a:prstDash val="solid"/>
                </a:ln>
                <a:solidFill>
                  <a:srgbClr val="002060"/>
                </a:solidFill>
                <a:latin typeface="Cambria" pitchFamily="18" charset="0"/>
                <a:ea typeface="Cambria" pitchFamily="18" charset="0"/>
              </a:rPr>
              <a:t/>
            </a:r>
            <a:br>
              <a:rPr lang="ru-RU" sz="2400" b="1" dirty="0" smtClean="0">
                <a:ln w="10541" cmpd="sng">
                  <a:solidFill>
                    <a:schemeClr val="accent1">
                      <a:shade val="88000"/>
                      <a:satMod val="110000"/>
                    </a:schemeClr>
                  </a:solidFill>
                  <a:prstDash val="solid"/>
                </a:ln>
                <a:solidFill>
                  <a:srgbClr val="002060"/>
                </a:solidFill>
                <a:latin typeface="Cambria" pitchFamily="18" charset="0"/>
                <a:ea typeface="Cambria" pitchFamily="18" charset="0"/>
              </a:rPr>
            </a:br>
            <a:r>
              <a:rPr lang="sah-RU" sz="2400" b="1" dirty="0" smtClean="0">
                <a:solidFill>
                  <a:srgbClr val="002060"/>
                </a:solidFill>
                <a:latin typeface="Cambria" pitchFamily="18" charset="0"/>
                <a:ea typeface="Cambria" pitchFamily="18" charset="0"/>
              </a:rPr>
              <a:t>Суол</a:t>
            </a:r>
            <a:r>
              <a:rPr lang="en-US" sz="2400" b="1" dirty="0" smtClean="0">
                <a:solidFill>
                  <a:srgbClr val="002060"/>
                </a:solidFill>
                <a:latin typeface="Cambria" pitchFamily="18" charset="0"/>
                <a:ea typeface="Cambria" pitchFamily="18" charset="0"/>
              </a:rPr>
              <a:t>UP </a:t>
            </a:r>
            <a:r>
              <a:rPr lang="ru-RU" sz="2400" b="1" dirty="0" smtClean="0">
                <a:solidFill>
                  <a:srgbClr val="002060"/>
                </a:solidFill>
                <a:latin typeface="Cambria" pitchFamily="18" charset="0"/>
                <a:ea typeface="Cambria" pitchFamily="18" charset="0"/>
              </a:rPr>
              <a:t>(англ. </a:t>
            </a:r>
            <a:r>
              <a:rPr lang="en-US" sz="2400" b="1" dirty="0" smtClean="0">
                <a:solidFill>
                  <a:srgbClr val="002060"/>
                </a:solidFill>
                <a:latin typeface="Cambria" pitchFamily="18" charset="0"/>
                <a:ea typeface="Cambria" pitchFamily="18" charset="0"/>
              </a:rPr>
              <a:t>up </a:t>
            </a:r>
            <a:r>
              <a:rPr lang="sah-RU" sz="2400" b="1" dirty="0" smtClean="0">
                <a:solidFill>
                  <a:srgbClr val="002060"/>
                </a:solidFill>
                <a:latin typeface="Cambria" pitchFamily="18" charset="0"/>
                <a:ea typeface="Cambria" pitchFamily="18" charset="0"/>
              </a:rPr>
              <a:t>– </a:t>
            </a:r>
            <a:r>
              <a:rPr lang="ru-RU" sz="2400" b="1" dirty="0" smtClean="0">
                <a:solidFill>
                  <a:srgbClr val="002060"/>
                </a:solidFill>
                <a:latin typeface="Cambria" pitchFamily="18" charset="0"/>
                <a:ea typeface="Cambria" pitchFamily="18" charset="0"/>
              </a:rPr>
              <a:t>вверх и </a:t>
            </a:r>
            <a:r>
              <a:rPr lang="ru-RU" sz="2400" b="1" dirty="0" err="1" smtClean="0">
                <a:solidFill>
                  <a:srgbClr val="002060"/>
                </a:solidFill>
                <a:latin typeface="Cambria" pitchFamily="18" charset="0"/>
                <a:ea typeface="Cambria" pitchFamily="18" charset="0"/>
              </a:rPr>
              <a:t>суол</a:t>
            </a:r>
            <a:r>
              <a:rPr lang="ru-RU" sz="2400" b="1" dirty="0" smtClean="0">
                <a:solidFill>
                  <a:srgbClr val="002060"/>
                </a:solidFill>
                <a:latin typeface="Cambria" pitchFamily="18" charset="0"/>
                <a:ea typeface="Cambria" pitchFamily="18" charset="0"/>
              </a:rPr>
              <a:t> - дорога) – этап реализации проекта.  Образовавшиеся группы творческих лабораторий реализуют обработанный проект по этапам:</a:t>
            </a:r>
            <a:br>
              <a:rPr lang="ru-RU" sz="2400" b="1" dirty="0" smtClean="0">
                <a:solidFill>
                  <a:srgbClr val="002060"/>
                </a:solidFill>
                <a:latin typeface="Cambria" pitchFamily="18" charset="0"/>
                <a:ea typeface="Cambria" pitchFamily="18" charset="0"/>
              </a:rPr>
            </a:br>
            <a:endParaRPr lang="ru-RU" sz="2400" b="1" dirty="0">
              <a:ln w="10541" cmpd="sng">
                <a:solidFill>
                  <a:schemeClr val="accent1">
                    <a:shade val="88000"/>
                    <a:satMod val="110000"/>
                  </a:schemeClr>
                </a:solidFill>
                <a:prstDash val="solid"/>
              </a:ln>
              <a:solidFill>
                <a:srgbClr val="002060"/>
              </a:solidFill>
              <a:latin typeface="Cambria" pitchFamily="18" charset="0"/>
              <a:ea typeface="Cambria" pitchFamily="18" charset="0"/>
            </a:endParaRPr>
          </a:p>
        </p:txBody>
      </p:sp>
      <p:graphicFrame>
        <p:nvGraphicFramePr>
          <p:cNvPr id="6" name="Содержимое 5"/>
          <p:cNvGraphicFramePr>
            <a:graphicFrameLocks noGrp="1"/>
          </p:cNvGraphicFramePr>
          <p:nvPr>
            <p:ph idx="1"/>
          </p:nvPr>
        </p:nvGraphicFramePr>
        <p:xfrm>
          <a:off x="457200" y="1981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F:\чыпчаал\financial-graduation1.jpg"/>
          <p:cNvPicPr>
            <a:picLocks noChangeAspect="1" noChangeArrowheads="1"/>
          </p:cNvPicPr>
          <p:nvPr/>
        </p:nvPicPr>
        <p:blipFill>
          <a:blip r:embed="rId3"/>
          <a:srcRect l="7609" t="32850" r="5435" b="7246"/>
          <a:stretch>
            <a:fillRect/>
          </a:stretch>
        </p:blipFill>
        <p:spPr bwMode="auto">
          <a:xfrm>
            <a:off x="838200" y="228600"/>
            <a:ext cx="7472516" cy="1371600"/>
          </a:xfrm>
          <a:prstGeom prst="rect">
            <a:avLst/>
          </a:prstGeom>
          <a:noFill/>
        </p:spPr>
      </p:pic>
      <p:sp>
        <p:nvSpPr>
          <p:cNvPr id="5" name="TextBox 4"/>
          <p:cNvSpPr txBox="1"/>
          <p:nvPr/>
        </p:nvSpPr>
        <p:spPr>
          <a:xfrm>
            <a:off x="3581400" y="304800"/>
            <a:ext cx="4343400" cy="110799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Подпроект</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по финансовой грамотности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Байылыат</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endParaRPr lang="ru-RU" dirty="0"/>
          </a:p>
        </p:txBody>
      </p:sp>
      <p:graphicFrame>
        <p:nvGraphicFramePr>
          <p:cNvPr id="7" name="Схема 6"/>
          <p:cNvGraphicFramePr/>
          <p:nvPr/>
        </p:nvGraphicFramePr>
        <p:xfrm>
          <a:off x="0" y="1524000"/>
          <a:ext cx="65532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3" descr="C:\Users\админ\Desktop\день рдш\1f3e8d8fca19997a91597b92a5957cde.jpg"/>
          <p:cNvPicPr>
            <a:picLocks noChangeAspect="1" noChangeArrowheads="1"/>
          </p:cNvPicPr>
          <p:nvPr/>
        </p:nvPicPr>
        <p:blipFill>
          <a:blip r:embed="rId8"/>
          <a:srcRect l="20256" r="21282"/>
          <a:stretch>
            <a:fillRect/>
          </a:stretch>
        </p:blipFill>
        <p:spPr bwMode="auto">
          <a:xfrm>
            <a:off x="6324600" y="4267200"/>
            <a:ext cx="2362200" cy="2230967"/>
          </a:xfrm>
          <a:prstGeom prst="ellipse">
            <a:avLst/>
          </a:prstGeom>
          <a:ln>
            <a:noFill/>
          </a:ln>
          <a:effectLst>
            <a:softEdge rad="112500"/>
          </a:effectLst>
        </p:spPr>
      </p:pic>
      <p:pic>
        <p:nvPicPr>
          <p:cNvPr id="9" name="Picture 2" descr="F:\чыпчаал\06cc671f3d35ded08c74e8ff2197fe1f.gif"/>
          <p:cNvPicPr>
            <a:picLocks noChangeAspect="1" noChangeArrowheads="1"/>
          </p:cNvPicPr>
          <p:nvPr/>
        </p:nvPicPr>
        <p:blipFill>
          <a:blip r:embed="rId9"/>
          <a:srcRect/>
          <a:stretch>
            <a:fillRect/>
          </a:stretch>
        </p:blipFill>
        <p:spPr bwMode="auto">
          <a:xfrm>
            <a:off x="6248400" y="1981200"/>
            <a:ext cx="2692400" cy="2019300"/>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Таблица 5"/>
          <p:cNvGraphicFramePr>
            <a:graphicFrameLocks noGrp="1"/>
          </p:cNvGraphicFramePr>
          <p:nvPr/>
        </p:nvGraphicFramePr>
        <p:xfrm>
          <a:off x="152400" y="1219200"/>
          <a:ext cx="8686800" cy="5351163"/>
        </p:xfrm>
        <a:graphic>
          <a:graphicData uri="http://schemas.openxmlformats.org/drawingml/2006/table">
            <a:tbl>
              <a:tblPr firstRow="1" bandRow="1">
                <a:tableStyleId>{69CF1AB2-1976-4502-BF36-3FF5EA218861}</a:tableStyleId>
              </a:tblPr>
              <a:tblGrid>
                <a:gridCol w="2171700"/>
                <a:gridCol w="2781300"/>
                <a:gridCol w="1562100"/>
                <a:gridCol w="2171700"/>
              </a:tblGrid>
              <a:tr h="348597">
                <a:tc>
                  <a:txBody>
                    <a:bodyPr/>
                    <a:lstStyle/>
                    <a:p>
                      <a:pPr algn="ctr"/>
                      <a:r>
                        <a:rPr lang="ru-RU" dirty="0" smtClean="0">
                          <a:solidFill>
                            <a:srgbClr val="002060"/>
                          </a:solidFill>
                          <a:latin typeface="Cambria" pitchFamily="18" charset="0"/>
                          <a:ea typeface="Cambria" pitchFamily="18" charset="0"/>
                        </a:rPr>
                        <a:t>Задачи </a:t>
                      </a:r>
                      <a:endParaRPr lang="ru-RU" dirty="0">
                        <a:solidFill>
                          <a:srgbClr val="002060"/>
                        </a:solidFill>
                        <a:latin typeface="Cambria" pitchFamily="18" charset="0"/>
                        <a:ea typeface="Cambria" pitchFamily="18" charset="0"/>
                      </a:endParaRPr>
                    </a:p>
                  </a:txBody>
                  <a:tcPr/>
                </a:tc>
                <a:tc>
                  <a:txBody>
                    <a:bodyPr/>
                    <a:lstStyle/>
                    <a:p>
                      <a:pPr algn="ctr"/>
                      <a:r>
                        <a:rPr lang="ru-RU" dirty="0" smtClean="0">
                          <a:solidFill>
                            <a:srgbClr val="002060"/>
                          </a:solidFill>
                          <a:latin typeface="Cambria" pitchFamily="18" charset="0"/>
                          <a:ea typeface="Cambria" pitchFamily="18" charset="0"/>
                        </a:rPr>
                        <a:t>Мероприятия </a:t>
                      </a:r>
                      <a:endParaRPr lang="ru-RU" dirty="0">
                        <a:solidFill>
                          <a:srgbClr val="002060"/>
                        </a:solidFill>
                        <a:latin typeface="Cambria" pitchFamily="18" charset="0"/>
                        <a:ea typeface="Cambria" pitchFamily="18" charset="0"/>
                      </a:endParaRPr>
                    </a:p>
                  </a:txBody>
                  <a:tcPr/>
                </a:tc>
                <a:tc>
                  <a:txBody>
                    <a:bodyPr/>
                    <a:lstStyle/>
                    <a:p>
                      <a:pPr algn="ctr"/>
                      <a:r>
                        <a:rPr lang="ru-RU" dirty="0" smtClean="0">
                          <a:solidFill>
                            <a:srgbClr val="002060"/>
                          </a:solidFill>
                          <a:latin typeface="Cambria" pitchFamily="18" charset="0"/>
                          <a:ea typeface="Cambria" pitchFamily="18" charset="0"/>
                        </a:rPr>
                        <a:t>Сроки </a:t>
                      </a:r>
                      <a:endParaRPr lang="ru-RU" dirty="0">
                        <a:solidFill>
                          <a:srgbClr val="002060"/>
                        </a:solidFill>
                        <a:latin typeface="Cambria" pitchFamily="18" charset="0"/>
                        <a:ea typeface="Cambria" pitchFamily="18" charset="0"/>
                      </a:endParaRPr>
                    </a:p>
                  </a:txBody>
                  <a:tcPr/>
                </a:tc>
                <a:tc>
                  <a:txBody>
                    <a:bodyPr/>
                    <a:lstStyle/>
                    <a:p>
                      <a:pPr algn="ctr"/>
                      <a:r>
                        <a:rPr lang="ru-RU" dirty="0" smtClean="0">
                          <a:solidFill>
                            <a:srgbClr val="002060"/>
                          </a:solidFill>
                          <a:latin typeface="Cambria" pitchFamily="18" charset="0"/>
                          <a:ea typeface="Cambria" pitchFamily="18" charset="0"/>
                        </a:rPr>
                        <a:t>Результат </a:t>
                      </a:r>
                      <a:endParaRPr lang="ru-RU" dirty="0">
                        <a:solidFill>
                          <a:srgbClr val="002060"/>
                        </a:solidFill>
                        <a:latin typeface="Cambria" pitchFamily="18" charset="0"/>
                        <a:ea typeface="Cambria" pitchFamily="18" charset="0"/>
                      </a:endParaRPr>
                    </a:p>
                  </a:txBody>
                  <a:tcPr/>
                </a:tc>
              </a:tr>
              <a:tr h="4985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Cambria" pitchFamily="18" charset="0"/>
                          <a:ea typeface="Cambria" pitchFamily="18" charset="0"/>
                        </a:rPr>
                        <a:t>1. Формировать первичные экономические понятия;</a:t>
                      </a:r>
                    </a:p>
                    <a:p>
                      <a:pPr algn="ctr"/>
                      <a:endParaRPr lang="ru-RU" dirty="0">
                        <a:solidFill>
                          <a:srgbClr val="002060"/>
                        </a:solidFill>
                        <a:latin typeface="Cambria" pitchFamily="18" charset="0"/>
                        <a:ea typeface="Cambria" pitchFamily="18" charset="0"/>
                      </a:endParaRPr>
                    </a:p>
                  </a:txBody>
                  <a:tcPr/>
                </a:tc>
                <a:tc>
                  <a:txBody>
                    <a:bodyPr/>
                    <a:lstStyle/>
                    <a:p>
                      <a:pPr algn="ctr">
                        <a:lnSpc>
                          <a:spcPct val="150000"/>
                        </a:lnSpc>
                        <a:spcAft>
                          <a:spcPts val="0"/>
                        </a:spcAft>
                      </a:pPr>
                      <a:r>
                        <a:rPr lang="ru-RU" sz="1800" dirty="0" smtClean="0">
                          <a:solidFill>
                            <a:srgbClr val="002060"/>
                          </a:solidFill>
                          <a:latin typeface="Cambria" pitchFamily="18" charset="0"/>
                          <a:ea typeface="Cambria" pitchFamily="18" charset="0"/>
                        </a:rPr>
                        <a:t>1.Для начальных классов - Настольная игра «</a:t>
                      </a:r>
                      <a:r>
                        <a:rPr lang="ru-RU" sz="1800" dirty="0" err="1" smtClean="0">
                          <a:solidFill>
                            <a:srgbClr val="002060"/>
                          </a:solidFill>
                          <a:latin typeface="Cambria" pitchFamily="18" charset="0"/>
                          <a:ea typeface="Cambria" pitchFamily="18" charset="0"/>
                        </a:rPr>
                        <a:t>Уп-харчы</a:t>
                      </a:r>
                      <a:r>
                        <a:rPr lang="ru-RU" sz="1800" dirty="0" smtClean="0">
                          <a:solidFill>
                            <a:srgbClr val="002060"/>
                          </a:solidFill>
                          <a:latin typeface="Cambria" pitchFamily="18" charset="0"/>
                          <a:ea typeface="Cambria" pitchFamily="18" charset="0"/>
                        </a:rPr>
                        <a:t> </a:t>
                      </a:r>
                      <a:r>
                        <a:rPr lang="ru-RU" sz="1800" dirty="0" err="1" smtClean="0">
                          <a:solidFill>
                            <a:srgbClr val="002060"/>
                          </a:solidFill>
                          <a:latin typeface="Cambria" pitchFamily="18" charset="0"/>
                          <a:ea typeface="Cambria" pitchFamily="18" charset="0"/>
                        </a:rPr>
                        <a:t>дойдутугар</a:t>
                      </a:r>
                      <a:r>
                        <a:rPr lang="ru-RU" sz="1800" dirty="0" smtClean="0">
                          <a:solidFill>
                            <a:srgbClr val="002060"/>
                          </a:solidFill>
                          <a:latin typeface="Cambria" pitchFamily="18" charset="0"/>
                          <a:ea typeface="Cambria" pitchFamily="18" charset="0"/>
                        </a:rPr>
                        <a:t> </a:t>
                      </a:r>
                      <a:r>
                        <a:rPr lang="ru-RU" sz="1800" dirty="0" err="1" smtClean="0">
                          <a:solidFill>
                            <a:srgbClr val="002060"/>
                          </a:solidFill>
                          <a:latin typeface="Cambria" pitchFamily="18" charset="0"/>
                          <a:ea typeface="Cambria" pitchFamily="18" charset="0"/>
                        </a:rPr>
                        <a:t>айан</a:t>
                      </a:r>
                      <a:r>
                        <a:rPr lang="ru-RU" sz="1800" dirty="0" smtClean="0">
                          <a:solidFill>
                            <a:srgbClr val="002060"/>
                          </a:solidFill>
                          <a:latin typeface="Cambria" pitchFamily="18" charset="0"/>
                          <a:ea typeface="Cambria" pitchFamily="18" charset="0"/>
                        </a:rPr>
                        <a:t>»</a:t>
                      </a:r>
                    </a:p>
                    <a:p>
                      <a:pPr algn="ctr">
                        <a:lnSpc>
                          <a:spcPct val="150000"/>
                        </a:lnSpc>
                        <a:spcAft>
                          <a:spcPts val="0"/>
                        </a:spcAft>
                      </a:pPr>
                      <a:r>
                        <a:rPr lang="ru-RU" sz="1800" dirty="0" smtClean="0">
                          <a:solidFill>
                            <a:srgbClr val="002060"/>
                          </a:solidFill>
                          <a:latin typeface="Cambria" pitchFamily="18" charset="0"/>
                          <a:ea typeface="Cambria" pitchFamily="18" charset="0"/>
                        </a:rPr>
                        <a:t>2.Для средних классов - имитационные игры</a:t>
                      </a:r>
                    </a:p>
                    <a:p>
                      <a:pPr algn="ctr">
                        <a:lnSpc>
                          <a:spcPct val="150000"/>
                        </a:lnSpc>
                        <a:spcAft>
                          <a:spcPts val="0"/>
                        </a:spcAft>
                      </a:pPr>
                      <a:r>
                        <a:rPr lang="ru-RU" sz="1800" dirty="0" smtClean="0">
                          <a:solidFill>
                            <a:srgbClr val="002060"/>
                          </a:solidFill>
                          <a:latin typeface="Cambria" pitchFamily="18" charset="0"/>
                          <a:ea typeface="Cambria" pitchFamily="18" charset="0"/>
                        </a:rPr>
                        <a:t>3.Для обучающихся старших классов – деловая игра «»</a:t>
                      </a:r>
                    </a:p>
                    <a:p>
                      <a:pPr algn="ctr"/>
                      <a:endParaRPr lang="ru-RU" dirty="0">
                        <a:solidFill>
                          <a:srgbClr val="002060"/>
                        </a:solidFill>
                        <a:latin typeface="Cambria" pitchFamily="18" charset="0"/>
                        <a:ea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Cambria" pitchFamily="18" charset="0"/>
                          <a:ea typeface="Cambria" pitchFamily="18" charset="0"/>
                        </a:rPr>
                        <a:t>01.09.2020-31.10.2020гг</a:t>
                      </a:r>
                    </a:p>
                    <a:p>
                      <a:pPr algn="ctr"/>
                      <a:endParaRPr lang="ru-RU" dirty="0">
                        <a:solidFill>
                          <a:srgbClr val="002060"/>
                        </a:solidFill>
                        <a:latin typeface="Cambria" pitchFamily="18" charset="0"/>
                        <a:ea typeface="Cambria" pitchFamily="18" charset="0"/>
                      </a:endParaRPr>
                    </a:p>
                  </a:txBody>
                  <a:tcPr/>
                </a:tc>
                <a:tc>
                  <a:txBody>
                    <a:bodyPr/>
                    <a:lstStyle/>
                    <a:p>
                      <a:pPr algn="ctr">
                        <a:lnSpc>
                          <a:spcPct val="150000"/>
                        </a:lnSpc>
                        <a:spcAft>
                          <a:spcPts val="0"/>
                        </a:spcAft>
                      </a:pPr>
                      <a:r>
                        <a:rPr lang="ru-RU" sz="1800" dirty="0" smtClean="0">
                          <a:solidFill>
                            <a:srgbClr val="002060"/>
                          </a:solidFill>
                          <a:latin typeface="Cambria" pitchFamily="18" charset="0"/>
                          <a:ea typeface="Cambria" pitchFamily="18" charset="0"/>
                        </a:rPr>
                        <a:t>-самостоятельный поиск методов решения практических задач;</a:t>
                      </a:r>
                    </a:p>
                    <a:p>
                      <a:pPr algn="ctr">
                        <a:lnSpc>
                          <a:spcPct val="150000"/>
                        </a:lnSpc>
                        <a:spcAft>
                          <a:spcPts val="0"/>
                        </a:spcAft>
                      </a:pPr>
                      <a:r>
                        <a:rPr lang="ru-RU" sz="1800" dirty="0" smtClean="0">
                          <a:solidFill>
                            <a:srgbClr val="002060"/>
                          </a:solidFill>
                          <a:latin typeface="Cambria" pitchFamily="18" charset="0"/>
                          <a:ea typeface="Cambria" pitchFamily="18" charset="0"/>
                        </a:rPr>
                        <a:t>- разработка справочника школьника «Финансовая азбука Арктики»</a:t>
                      </a:r>
                    </a:p>
                    <a:p>
                      <a:pPr algn="ctr"/>
                      <a:endParaRPr lang="ru-RU" dirty="0">
                        <a:solidFill>
                          <a:srgbClr val="002060"/>
                        </a:solidFill>
                        <a:latin typeface="Cambria" pitchFamily="18" charset="0"/>
                        <a:ea typeface="Cambria" pitchFamily="18" charset="0"/>
                      </a:endParaRPr>
                    </a:p>
                  </a:txBody>
                  <a:tcPr/>
                </a:tc>
              </a:tr>
            </a:tbl>
          </a:graphicData>
        </a:graphic>
      </p:graphicFrame>
      <p:sp>
        <p:nvSpPr>
          <p:cNvPr id="7" name="Прямоугольник 6"/>
          <p:cNvSpPr/>
          <p:nvPr/>
        </p:nvSpPr>
        <p:spPr>
          <a:xfrm>
            <a:off x="228600" y="457200"/>
            <a:ext cx="8706871" cy="584775"/>
          </a:xfrm>
          <a:prstGeom prst="rect">
            <a:avLst/>
          </a:prstGeom>
        </p:spPr>
        <p:txBody>
          <a:bodyPr wrap="none">
            <a:spAutoFit/>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Дорожная карта </a:t>
            </a:r>
            <a:r>
              <a:rPr lang="ru-RU"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подпроекта</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Байылыат</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9" name="Таблица 8"/>
          <p:cNvGraphicFramePr>
            <a:graphicFrameLocks noGrp="1"/>
          </p:cNvGraphicFramePr>
          <p:nvPr/>
        </p:nvGraphicFramePr>
        <p:xfrm>
          <a:off x="381000" y="609600"/>
          <a:ext cx="8458200" cy="5400040"/>
        </p:xfrm>
        <a:graphic>
          <a:graphicData uri="http://schemas.openxmlformats.org/drawingml/2006/table">
            <a:tbl>
              <a:tblPr firstRow="1" bandRow="1">
                <a:tableStyleId>{69CF1AB2-1976-4502-BF36-3FF5EA218861}</a:tableStyleId>
              </a:tblPr>
              <a:tblGrid>
                <a:gridCol w="2114550"/>
                <a:gridCol w="2114550"/>
                <a:gridCol w="2114550"/>
                <a:gridCol w="2114550"/>
              </a:tblGrid>
              <a:tr h="370840">
                <a:tc>
                  <a:txBody>
                    <a:bodyPr/>
                    <a:lstStyle/>
                    <a:p>
                      <a:pPr algn="ctr"/>
                      <a:r>
                        <a:rPr lang="ru-RU" sz="1800" dirty="0" smtClean="0">
                          <a:solidFill>
                            <a:srgbClr val="002060"/>
                          </a:solidFill>
                          <a:latin typeface="Cambria" pitchFamily="18" charset="0"/>
                          <a:ea typeface="Cambria" pitchFamily="18" charset="0"/>
                        </a:rPr>
                        <a:t>Задачи</a:t>
                      </a:r>
                      <a:endParaRPr lang="ru-RU" sz="1800" dirty="0">
                        <a:solidFill>
                          <a:srgbClr val="002060"/>
                        </a:solidFill>
                        <a:latin typeface="Cambria" pitchFamily="18" charset="0"/>
                        <a:ea typeface="Cambria" pitchFamily="18" charset="0"/>
                      </a:endParaRPr>
                    </a:p>
                  </a:txBody>
                  <a:tcPr/>
                </a:tc>
                <a:tc>
                  <a:txBody>
                    <a:bodyPr/>
                    <a:lstStyle/>
                    <a:p>
                      <a:pPr algn="ctr"/>
                      <a:r>
                        <a:rPr lang="ru-RU" sz="1800" dirty="0" smtClean="0">
                          <a:solidFill>
                            <a:srgbClr val="002060"/>
                          </a:solidFill>
                          <a:latin typeface="Cambria" pitchFamily="18" charset="0"/>
                          <a:ea typeface="Cambria" pitchFamily="18" charset="0"/>
                        </a:rPr>
                        <a:t>Мероприятия </a:t>
                      </a:r>
                      <a:endParaRPr lang="ru-RU" sz="1800" dirty="0">
                        <a:solidFill>
                          <a:srgbClr val="002060"/>
                        </a:solidFill>
                        <a:latin typeface="Cambria" pitchFamily="18" charset="0"/>
                        <a:ea typeface="Cambria" pitchFamily="18" charset="0"/>
                      </a:endParaRPr>
                    </a:p>
                  </a:txBody>
                  <a:tcPr/>
                </a:tc>
                <a:tc>
                  <a:txBody>
                    <a:bodyPr/>
                    <a:lstStyle/>
                    <a:p>
                      <a:pPr algn="ctr"/>
                      <a:r>
                        <a:rPr lang="ru-RU" sz="1800" dirty="0" smtClean="0">
                          <a:solidFill>
                            <a:srgbClr val="002060"/>
                          </a:solidFill>
                          <a:latin typeface="Cambria" pitchFamily="18" charset="0"/>
                          <a:ea typeface="Cambria" pitchFamily="18" charset="0"/>
                        </a:rPr>
                        <a:t>Сроки </a:t>
                      </a:r>
                      <a:endParaRPr lang="ru-RU" sz="1800" dirty="0">
                        <a:solidFill>
                          <a:srgbClr val="002060"/>
                        </a:solidFill>
                        <a:latin typeface="Cambria" pitchFamily="18" charset="0"/>
                        <a:ea typeface="Cambria" pitchFamily="18" charset="0"/>
                      </a:endParaRPr>
                    </a:p>
                  </a:txBody>
                  <a:tcPr/>
                </a:tc>
                <a:tc>
                  <a:txBody>
                    <a:bodyPr/>
                    <a:lstStyle/>
                    <a:p>
                      <a:pPr algn="ctr"/>
                      <a:r>
                        <a:rPr lang="ru-RU" sz="1800" dirty="0" smtClean="0">
                          <a:solidFill>
                            <a:srgbClr val="002060"/>
                          </a:solidFill>
                          <a:latin typeface="Cambria" pitchFamily="18" charset="0"/>
                          <a:ea typeface="Cambria" pitchFamily="18" charset="0"/>
                        </a:rPr>
                        <a:t>Результат</a:t>
                      </a:r>
                      <a:r>
                        <a:rPr lang="ru-RU" sz="1800" baseline="0" dirty="0" smtClean="0">
                          <a:solidFill>
                            <a:srgbClr val="002060"/>
                          </a:solidFill>
                          <a:latin typeface="Cambria" pitchFamily="18" charset="0"/>
                          <a:ea typeface="Cambria" pitchFamily="18" charset="0"/>
                        </a:rPr>
                        <a:t> </a:t>
                      </a:r>
                      <a:endParaRPr lang="ru-RU" sz="1800" dirty="0">
                        <a:solidFill>
                          <a:srgbClr val="002060"/>
                        </a:solidFill>
                        <a:latin typeface="Cambria" pitchFamily="18" charset="0"/>
                        <a:ea typeface="Cambria" pitchFamily="18" charset="0"/>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Cambria" pitchFamily="18" charset="0"/>
                          <a:ea typeface="Cambria" pitchFamily="18" charset="0"/>
                        </a:rPr>
                        <a:t>2. Объяснить взаимосвязь между экономическими и этическими категориями: труд, товар, деньги, цена, стоимость - с одной стороны и нравственными понятиями, такими, как бережливость, честность, экономность, щедрость и т. д. ;</a:t>
                      </a:r>
                    </a:p>
                    <a:p>
                      <a:pPr algn="ctr"/>
                      <a:endParaRPr lang="ru-RU" sz="1800" dirty="0">
                        <a:solidFill>
                          <a:srgbClr val="002060"/>
                        </a:solidFill>
                        <a:latin typeface="Cambria" pitchFamily="18" charset="0"/>
                        <a:ea typeface="Cambria" pitchFamily="18" charset="0"/>
                      </a:endParaRPr>
                    </a:p>
                  </a:txBody>
                  <a:tcPr/>
                </a:tc>
                <a:tc>
                  <a:txBody>
                    <a:bodyPr/>
                    <a:lstStyle/>
                    <a:p>
                      <a:pPr algn="ctr">
                        <a:lnSpc>
                          <a:spcPct val="150000"/>
                        </a:lnSpc>
                        <a:spcAft>
                          <a:spcPts val="0"/>
                        </a:spcAft>
                      </a:pPr>
                      <a:r>
                        <a:rPr lang="ru-RU" sz="1800" dirty="0" smtClean="0">
                          <a:solidFill>
                            <a:srgbClr val="002060"/>
                          </a:solidFill>
                          <a:latin typeface="Cambria" pitchFamily="18" charset="0"/>
                          <a:ea typeface="Cambria" pitchFamily="18" charset="0"/>
                        </a:rPr>
                        <a:t>– изучение и сравнение рыночных цен и стоимости строительных материалов;</a:t>
                      </a:r>
                    </a:p>
                    <a:p>
                      <a:pPr algn="ctr">
                        <a:lnSpc>
                          <a:spcPct val="150000"/>
                        </a:lnSpc>
                        <a:spcAft>
                          <a:spcPts val="0"/>
                        </a:spcAft>
                      </a:pPr>
                      <a:r>
                        <a:rPr lang="ru-RU" sz="1800" dirty="0" smtClean="0">
                          <a:solidFill>
                            <a:srgbClr val="002060"/>
                          </a:solidFill>
                          <a:latin typeface="Cambria" pitchFamily="18" charset="0"/>
                          <a:ea typeface="Cambria" pitchFamily="18" charset="0"/>
                        </a:rPr>
                        <a:t>- ознакомление с видами строительных материалов;</a:t>
                      </a:r>
                    </a:p>
                    <a:p>
                      <a:pPr algn="ctr"/>
                      <a:endParaRPr lang="ru-RU" sz="1800" dirty="0">
                        <a:solidFill>
                          <a:srgbClr val="002060"/>
                        </a:solidFill>
                        <a:latin typeface="Cambria" pitchFamily="18" charset="0"/>
                        <a:ea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Cambria" pitchFamily="18" charset="0"/>
                          <a:ea typeface="Cambria" pitchFamily="18" charset="0"/>
                        </a:rPr>
                        <a:t>01.11.2020-28.12.2020 </a:t>
                      </a:r>
                      <a:r>
                        <a:rPr lang="ru-RU" sz="1800" dirty="0" err="1" smtClean="0">
                          <a:solidFill>
                            <a:srgbClr val="002060"/>
                          </a:solidFill>
                          <a:latin typeface="Cambria" pitchFamily="18" charset="0"/>
                          <a:ea typeface="Cambria" pitchFamily="18" charset="0"/>
                        </a:rPr>
                        <a:t>гг</a:t>
                      </a:r>
                      <a:endParaRPr lang="ru-RU" sz="1800" dirty="0" smtClean="0">
                        <a:solidFill>
                          <a:srgbClr val="002060"/>
                        </a:solidFill>
                        <a:latin typeface="Cambria" pitchFamily="18" charset="0"/>
                        <a:ea typeface="Cambria" pitchFamily="18" charset="0"/>
                      </a:endParaRPr>
                    </a:p>
                    <a:p>
                      <a:pPr algn="ctr"/>
                      <a:endParaRPr lang="ru-RU" sz="1800" dirty="0">
                        <a:solidFill>
                          <a:srgbClr val="002060"/>
                        </a:solidFill>
                        <a:latin typeface="Cambria" pitchFamily="18" charset="0"/>
                        <a:ea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Cambria" pitchFamily="18" charset="0"/>
                          <a:ea typeface="Cambria" pitchFamily="18" charset="0"/>
                        </a:rPr>
                        <a:t>выявление наиболее оптимальных по цене и качеству, а также пригодных в условиях Арктики строительных материалов. </a:t>
                      </a:r>
                    </a:p>
                    <a:p>
                      <a:pPr algn="ctr"/>
                      <a:endParaRPr lang="ru-RU" sz="1800"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7" name="Таблица 6"/>
          <p:cNvGraphicFramePr>
            <a:graphicFrameLocks noGrp="1"/>
          </p:cNvGraphicFramePr>
          <p:nvPr/>
        </p:nvGraphicFramePr>
        <p:xfrm>
          <a:off x="304800" y="106680"/>
          <a:ext cx="8610600" cy="6536137"/>
        </p:xfrm>
        <a:graphic>
          <a:graphicData uri="http://schemas.openxmlformats.org/drawingml/2006/table">
            <a:tbl>
              <a:tblPr firstRow="1" bandRow="1">
                <a:tableStyleId>{69CF1AB2-1976-4502-BF36-3FF5EA218861}</a:tableStyleId>
              </a:tblPr>
              <a:tblGrid>
                <a:gridCol w="2152650"/>
                <a:gridCol w="2876550"/>
                <a:gridCol w="1428750"/>
                <a:gridCol w="2152650"/>
              </a:tblGrid>
              <a:tr h="382823">
                <a:tc>
                  <a:txBody>
                    <a:bodyPr/>
                    <a:lstStyle/>
                    <a:p>
                      <a:pPr algn="ctr"/>
                      <a:r>
                        <a:rPr lang="ru-RU" sz="2000" dirty="0" smtClean="0">
                          <a:solidFill>
                            <a:srgbClr val="002060"/>
                          </a:solidFill>
                          <a:latin typeface="Cambria" pitchFamily="18" charset="0"/>
                          <a:ea typeface="Cambria" pitchFamily="18" charset="0"/>
                        </a:rPr>
                        <a:t>Задачи</a:t>
                      </a:r>
                      <a:endParaRPr lang="ru-RU" sz="2000" dirty="0">
                        <a:solidFill>
                          <a:srgbClr val="002060"/>
                        </a:solidFill>
                        <a:latin typeface="Cambria" pitchFamily="18" charset="0"/>
                        <a:ea typeface="Cambria" pitchFamily="18" charset="0"/>
                      </a:endParaRPr>
                    </a:p>
                  </a:txBody>
                  <a:tcPr/>
                </a:tc>
                <a:tc>
                  <a:txBody>
                    <a:bodyPr/>
                    <a:lstStyle/>
                    <a:p>
                      <a:pPr algn="ctr"/>
                      <a:r>
                        <a:rPr lang="ru-RU" sz="2000" dirty="0" smtClean="0">
                          <a:solidFill>
                            <a:srgbClr val="002060"/>
                          </a:solidFill>
                          <a:latin typeface="Cambria" pitchFamily="18" charset="0"/>
                          <a:ea typeface="Cambria" pitchFamily="18" charset="0"/>
                        </a:rPr>
                        <a:t>Мероприятия </a:t>
                      </a:r>
                      <a:endParaRPr lang="ru-RU" sz="2000" dirty="0">
                        <a:solidFill>
                          <a:srgbClr val="002060"/>
                        </a:solidFill>
                        <a:latin typeface="Cambria" pitchFamily="18" charset="0"/>
                        <a:ea typeface="Cambria" pitchFamily="18" charset="0"/>
                      </a:endParaRPr>
                    </a:p>
                  </a:txBody>
                  <a:tcPr/>
                </a:tc>
                <a:tc>
                  <a:txBody>
                    <a:bodyPr/>
                    <a:lstStyle/>
                    <a:p>
                      <a:pPr algn="ctr"/>
                      <a:r>
                        <a:rPr lang="ru-RU" sz="2000" dirty="0" smtClean="0">
                          <a:solidFill>
                            <a:srgbClr val="002060"/>
                          </a:solidFill>
                          <a:latin typeface="Cambria" pitchFamily="18" charset="0"/>
                          <a:ea typeface="Cambria" pitchFamily="18" charset="0"/>
                        </a:rPr>
                        <a:t>Сроки </a:t>
                      </a:r>
                      <a:endParaRPr lang="ru-RU" sz="2000" dirty="0">
                        <a:solidFill>
                          <a:srgbClr val="002060"/>
                        </a:solidFill>
                        <a:latin typeface="Cambria" pitchFamily="18" charset="0"/>
                        <a:ea typeface="Cambria" pitchFamily="18" charset="0"/>
                      </a:endParaRPr>
                    </a:p>
                  </a:txBody>
                  <a:tcPr/>
                </a:tc>
                <a:tc>
                  <a:txBody>
                    <a:bodyPr/>
                    <a:lstStyle/>
                    <a:p>
                      <a:pPr algn="ctr"/>
                      <a:r>
                        <a:rPr lang="ru-RU" sz="2000" dirty="0" smtClean="0">
                          <a:solidFill>
                            <a:srgbClr val="002060"/>
                          </a:solidFill>
                          <a:latin typeface="Cambria" pitchFamily="18" charset="0"/>
                          <a:ea typeface="Cambria" pitchFamily="18" charset="0"/>
                        </a:rPr>
                        <a:t>Результат</a:t>
                      </a:r>
                      <a:r>
                        <a:rPr lang="ru-RU" sz="2000" baseline="0" dirty="0" smtClean="0">
                          <a:solidFill>
                            <a:srgbClr val="002060"/>
                          </a:solidFill>
                          <a:latin typeface="Cambria" pitchFamily="18" charset="0"/>
                          <a:ea typeface="Cambria" pitchFamily="18" charset="0"/>
                        </a:rPr>
                        <a:t> </a:t>
                      </a:r>
                      <a:endParaRPr lang="ru-RU" sz="2000" dirty="0">
                        <a:solidFill>
                          <a:srgbClr val="002060"/>
                        </a:solidFill>
                        <a:latin typeface="Cambria" pitchFamily="18" charset="0"/>
                        <a:ea typeface="Cambria" pitchFamily="18" charset="0"/>
                      </a:endParaRPr>
                    </a:p>
                  </a:txBody>
                  <a:tcPr/>
                </a:tc>
              </a:tr>
              <a:tr h="6139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rgbClr val="002060"/>
                          </a:solidFill>
                          <a:latin typeface="Cambria" pitchFamily="18" charset="0"/>
                          <a:ea typeface="Cambria" pitchFamily="18" charset="0"/>
                        </a:rPr>
                        <a:t>3. Научить детей правильно вести себя в реальных жизненных ситуациях, носящих экономический характер (покупка в магазине, плата за проезд в транспорте и т. д.)</a:t>
                      </a:r>
                    </a:p>
                    <a:p>
                      <a:endParaRPr lang="ru-RU" sz="2000" dirty="0">
                        <a:solidFill>
                          <a:srgbClr val="002060"/>
                        </a:solidFill>
                        <a:latin typeface="Cambria" pitchFamily="18" charset="0"/>
                        <a:ea typeface="Cambria" pitchFamily="18" charset="0"/>
                      </a:endParaRPr>
                    </a:p>
                  </a:txBody>
                  <a:tcPr/>
                </a:tc>
                <a:tc>
                  <a:txBody>
                    <a:bodyPr/>
                    <a:lstStyle/>
                    <a:p>
                      <a:pPr algn="just">
                        <a:lnSpc>
                          <a:spcPct val="115000"/>
                        </a:lnSpc>
                        <a:spcAft>
                          <a:spcPts val="0"/>
                        </a:spcAft>
                      </a:pPr>
                      <a:r>
                        <a:rPr lang="ru-RU" sz="2000" dirty="0" smtClean="0">
                          <a:solidFill>
                            <a:srgbClr val="002060"/>
                          </a:solidFill>
                          <a:latin typeface="Cambria" pitchFamily="18" charset="0"/>
                          <a:ea typeface="Cambria" pitchFamily="18" charset="0"/>
                        </a:rPr>
                        <a:t>-Начальные классы -  проводят измерительные работы и составляют смету расходов для ограждения территории «</a:t>
                      </a:r>
                      <a:r>
                        <a:rPr lang="ru-RU" sz="2000" dirty="0" err="1" smtClean="0">
                          <a:solidFill>
                            <a:srgbClr val="002060"/>
                          </a:solidFill>
                          <a:latin typeface="Cambria" pitchFamily="18" charset="0"/>
                          <a:ea typeface="Cambria" pitchFamily="18" charset="0"/>
                        </a:rPr>
                        <a:t>Татый</a:t>
                      </a:r>
                      <a:r>
                        <a:rPr lang="ru-RU" sz="2000" dirty="0" smtClean="0">
                          <a:solidFill>
                            <a:srgbClr val="002060"/>
                          </a:solidFill>
                          <a:latin typeface="Cambria" pitchFamily="18" charset="0"/>
                          <a:ea typeface="Cambria" pitchFamily="18" charset="0"/>
                        </a:rPr>
                        <a:t> балагана»; </a:t>
                      </a:r>
                    </a:p>
                    <a:p>
                      <a:pPr algn="just">
                        <a:lnSpc>
                          <a:spcPct val="115000"/>
                        </a:lnSpc>
                        <a:spcAft>
                          <a:spcPts val="0"/>
                        </a:spcAft>
                      </a:pPr>
                      <a:r>
                        <a:rPr lang="ru-RU" sz="2000" dirty="0" smtClean="0">
                          <a:solidFill>
                            <a:srgbClr val="002060"/>
                          </a:solidFill>
                          <a:latin typeface="Cambria" pitchFamily="18" charset="0"/>
                          <a:ea typeface="Cambria" pitchFamily="18" charset="0"/>
                        </a:rPr>
                        <a:t>Старшие и средние классы:</a:t>
                      </a:r>
                    </a:p>
                    <a:p>
                      <a:pPr algn="just">
                        <a:lnSpc>
                          <a:spcPct val="115000"/>
                        </a:lnSpc>
                        <a:spcAft>
                          <a:spcPts val="0"/>
                        </a:spcAft>
                      </a:pPr>
                      <a:r>
                        <a:rPr lang="ru-RU" sz="2000" dirty="0" smtClean="0">
                          <a:solidFill>
                            <a:srgbClr val="002060"/>
                          </a:solidFill>
                          <a:latin typeface="Cambria" pitchFamily="18" charset="0"/>
                          <a:ea typeface="Cambria" pitchFamily="18" charset="0"/>
                        </a:rPr>
                        <a:t>- измерение и расчет поверхности стен, потолка и пола</a:t>
                      </a:r>
                    </a:p>
                    <a:p>
                      <a:pPr algn="just">
                        <a:lnSpc>
                          <a:spcPct val="115000"/>
                        </a:lnSpc>
                        <a:spcAft>
                          <a:spcPts val="0"/>
                        </a:spcAft>
                      </a:pPr>
                      <a:r>
                        <a:rPr lang="ru-RU" sz="2000" dirty="0" smtClean="0">
                          <a:solidFill>
                            <a:srgbClr val="002060"/>
                          </a:solidFill>
                          <a:latin typeface="Cambria" pitchFamily="18" charset="0"/>
                          <a:ea typeface="Cambria" pitchFamily="18" charset="0"/>
                        </a:rPr>
                        <a:t>- составляют расчет материальных затрат  строительства «</a:t>
                      </a:r>
                      <a:r>
                        <a:rPr lang="ru-RU" sz="2000" dirty="0" err="1" smtClean="0">
                          <a:solidFill>
                            <a:srgbClr val="002060"/>
                          </a:solidFill>
                          <a:latin typeface="Cambria" pitchFamily="18" charset="0"/>
                          <a:ea typeface="Cambria" pitchFamily="18" charset="0"/>
                        </a:rPr>
                        <a:t>Татый</a:t>
                      </a:r>
                      <a:r>
                        <a:rPr lang="ru-RU" sz="2000" dirty="0" smtClean="0">
                          <a:solidFill>
                            <a:srgbClr val="002060"/>
                          </a:solidFill>
                          <a:latin typeface="Cambria" pitchFamily="18" charset="0"/>
                          <a:ea typeface="Cambria" pitchFamily="18" charset="0"/>
                        </a:rPr>
                        <a:t> балагана»</a:t>
                      </a:r>
                      <a:endParaRPr lang="ru-RU" sz="2000" dirty="0" smtClean="0">
                        <a:solidFill>
                          <a:srgbClr val="002060"/>
                        </a:solidFill>
                        <a:latin typeface="Cambria" pitchFamily="18" charset="0"/>
                        <a:ea typeface="Cambria" pitchFamily="18" charset="0"/>
                        <a:cs typeface="Times New Roman"/>
                      </a:endParaRPr>
                    </a:p>
                  </a:txBody>
                  <a:tcPr/>
                </a:tc>
                <a:tc>
                  <a:txBody>
                    <a:bodyPr/>
                    <a:lstStyle/>
                    <a:p>
                      <a:pPr algn="just">
                        <a:lnSpc>
                          <a:spcPct val="115000"/>
                        </a:lnSpc>
                        <a:spcAft>
                          <a:spcPts val="0"/>
                        </a:spcAft>
                      </a:pPr>
                      <a:r>
                        <a:rPr lang="ru-RU" sz="2000" b="0" dirty="0">
                          <a:solidFill>
                            <a:srgbClr val="002060"/>
                          </a:solidFill>
                          <a:latin typeface="Cambria" pitchFamily="18" charset="0"/>
                          <a:ea typeface="Cambria" pitchFamily="18" charset="0"/>
                        </a:rPr>
                        <a:t>14.01.2021-24.03.2021гг</a:t>
                      </a:r>
                      <a:endParaRPr lang="ru-RU" sz="2000" b="0" dirty="0">
                        <a:solidFill>
                          <a:srgbClr val="002060"/>
                        </a:solidFill>
                        <a:latin typeface="Cambria" pitchFamily="18" charset="0"/>
                        <a:ea typeface="Cambria" pitchFamily="18" charset="0"/>
                        <a:cs typeface="Times New Roman"/>
                      </a:endParaRPr>
                    </a:p>
                  </a:txBody>
                  <a:tcPr marL="29001" marR="29001" marT="0" marB="0"/>
                </a:tc>
                <a:tc>
                  <a:txBody>
                    <a:bodyPr/>
                    <a:lstStyle/>
                    <a:p>
                      <a:pPr algn="ctr">
                        <a:lnSpc>
                          <a:spcPct val="115000"/>
                        </a:lnSpc>
                        <a:spcAft>
                          <a:spcPts val="0"/>
                        </a:spcAft>
                      </a:pPr>
                      <a:r>
                        <a:rPr lang="ru-RU" sz="2000" b="0" dirty="0">
                          <a:solidFill>
                            <a:srgbClr val="002060"/>
                          </a:solidFill>
                          <a:latin typeface="Cambria" pitchFamily="18" charset="0"/>
                          <a:ea typeface="Cambria" pitchFamily="18" charset="0"/>
                        </a:rPr>
                        <a:t>Смета </a:t>
                      </a:r>
                      <a:r>
                        <a:rPr lang="ru-RU" sz="2000" b="0" dirty="0" smtClean="0">
                          <a:solidFill>
                            <a:srgbClr val="002060"/>
                          </a:solidFill>
                          <a:latin typeface="Cambria" pitchFamily="18" charset="0"/>
                          <a:ea typeface="Cambria" pitchFamily="18" charset="0"/>
                        </a:rPr>
                        <a:t>реставрации</a:t>
                      </a:r>
                      <a:r>
                        <a:rPr lang="ru-RU" sz="2000" b="0" baseline="0" dirty="0" smtClean="0">
                          <a:solidFill>
                            <a:srgbClr val="002060"/>
                          </a:solidFill>
                          <a:latin typeface="Cambria" pitchFamily="18" charset="0"/>
                          <a:ea typeface="Cambria" pitchFamily="18" charset="0"/>
                        </a:rPr>
                        <a:t> деревянного зодчества </a:t>
                      </a:r>
                      <a:r>
                        <a:rPr lang="ru-RU" sz="2000" b="0" dirty="0" smtClean="0">
                          <a:solidFill>
                            <a:srgbClr val="002060"/>
                          </a:solidFill>
                          <a:latin typeface="Cambria" pitchFamily="18" charset="0"/>
                          <a:ea typeface="Cambria" pitchFamily="18" charset="0"/>
                        </a:rPr>
                        <a:t>с </a:t>
                      </a:r>
                      <a:r>
                        <a:rPr lang="ru-RU" sz="2000" b="0" dirty="0" err="1">
                          <a:solidFill>
                            <a:srgbClr val="002060"/>
                          </a:solidFill>
                          <a:latin typeface="Cambria" pitchFamily="18" charset="0"/>
                          <a:ea typeface="Cambria" pitchFamily="18" charset="0"/>
                        </a:rPr>
                        <a:t>Боронук</a:t>
                      </a:r>
                      <a:r>
                        <a:rPr lang="ru-RU" sz="2000" b="0" dirty="0">
                          <a:solidFill>
                            <a:srgbClr val="002060"/>
                          </a:solidFill>
                          <a:latin typeface="Cambria" pitchFamily="18" charset="0"/>
                          <a:ea typeface="Cambria" pitchFamily="18" charset="0"/>
                        </a:rPr>
                        <a:t> «</a:t>
                      </a:r>
                      <a:r>
                        <a:rPr lang="ru-RU" sz="2000" b="0" dirty="0" err="1">
                          <a:solidFill>
                            <a:srgbClr val="002060"/>
                          </a:solidFill>
                          <a:latin typeface="Cambria" pitchFamily="18" charset="0"/>
                          <a:ea typeface="Cambria" pitchFamily="18" charset="0"/>
                        </a:rPr>
                        <a:t>Татый</a:t>
                      </a:r>
                      <a:r>
                        <a:rPr lang="ru-RU" sz="2000" b="0" dirty="0">
                          <a:solidFill>
                            <a:srgbClr val="002060"/>
                          </a:solidFill>
                          <a:latin typeface="Cambria" pitchFamily="18" charset="0"/>
                          <a:ea typeface="Cambria" pitchFamily="18" charset="0"/>
                        </a:rPr>
                        <a:t> балагана»</a:t>
                      </a:r>
                      <a:endParaRPr lang="ru-RU" sz="2000" b="0" dirty="0">
                        <a:solidFill>
                          <a:srgbClr val="002060"/>
                        </a:solidFill>
                        <a:latin typeface="Cambria" pitchFamily="18" charset="0"/>
                        <a:ea typeface="Cambria" pitchFamily="18" charset="0"/>
                        <a:cs typeface="Times New Roman"/>
                      </a:endParaRPr>
                    </a:p>
                  </a:txBody>
                  <a:tcPr marL="29001" marR="29001"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Picture 1" descr="F:\эмблема школы.png"/>
          <p:cNvPicPr>
            <a:picLocks noChangeAspect="1" noChangeArrowheads="1"/>
          </p:cNvPicPr>
          <p:nvPr/>
        </p:nvPicPr>
        <p:blipFill>
          <a:blip r:embed="rId3" cstate="print"/>
          <a:srcRect/>
          <a:stretch>
            <a:fillRect/>
          </a:stretch>
        </p:blipFill>
        <p:spPr bwMode="auto">
          <a:xfrm>
            <a:off x="152401" y="0"/>
            <a:ext cx="609600" cy="495421"/>
          </a:xfrm>
          <a:prstGeom prst="rect">
            <a:avLst/>
          </a:prstGeom>
          <a:ln>
            <a:noFill/>
          </a:ln>
          <a:effectLst>
            <a:outerShdw blurRad="292100" dist="139700" dir="2700000" algn="tl" rotWithShape="0">
              <a:srgbClr val="333333">
                <a:alpha val="65000"/>
              </a:srgbClr>
            </a:outerShdw>
          </a:effectLst>
        </p:spPr>
      </p:pic>
      <p:graphicFrame>
        <p:nvGraphicFramePr>
          <p:cNvPr id="5" name="Содержимое 4"/>
          <p:cNvGraphicFramePr>
            <a:graphicFrameLocks noGrp="1"/>
          </p:cNvGraphicFramePr>
          <p:nvPr>
            <p:ph idx="1"/>
          </p:nvPr>
        </p:nvGraphicFramePr>
        <p:xfrm>
          <a:off x="152400" y="533400"/>
          <a:ext cx="8839200" cy="6034992"/>
        </p:xfrm>
        <a:graphic>
          <a:graphicData uri="http://schemas.openxmlformats.org/drawingml/2006/table">
            <a:tbl>
              <a:tblPr>
                <a:tableStyleId>{22838BEF-8BB2-4498-84A7-C5851F593DF1}</a:tableStyleId>
              </a:tblPr>
              <a:tblGrid>
                <a:gridCol w="1586523"/>
                <a:gridCol w="7252677"/>
              </a:tblGrid>
              <a:tr h="1381945">
                <a:tc>
                  <a:txBody>
                    <a:bodyPr/>
                    <a:lstStyle/>
                    <a:p>
                      <a:pPr algn="l" eaLnBrk="0" fontAlgn="base" hangingPunct="0">
                        <a:lnSpc>
                          <a:spcPct val="115000"/>
                        </a:lnSpc>
                        <a:spcAft>
                          <a:spcPts val="0"/>
                        </a:spcAft>
                      </a:pPr>
                      <a:r>
                        <a:rPr lang="ru-RU" sz="1000" b="1" kern="1200" dirty="0">
                          <a:solidFill>
                            <a:srgbClr val="002060"/>
                          </a:solidFill>
                          <a:latin typeface="Cambria" pitchFamily="18" charset="0"/>
                          <a:ea typeface="Cambria" pitchFamily="18" charset="0"/>
                        </a:rPr>
                        <a:t>Нормативные основания для инициации проекта</a:t>
                      </a:r>
                      <a:endParaRPr lang="ru-RU" sz="1000" b="1" dirty="0">
                        <a:solidFill>
                          <a:srgbClr val="002060"/>
                        </a:solidFill>
                        <a:latin typeface="Cambria" pitchFamily="18" charset="0"/>
                        <a:ea typeface="Cambria" pitchFamily="18" charset="0"/>
                        <a:cs typeface="Times New Roman"/>
                      </a:endParaRPr>
                    </a:p>
                  </a:txBody>
                  <a:tcPr marL="55266" marR="55266" marT="27459" marB="27459"/>
                </a:tc>
                <a:tc>
                  <a:txBody>
                    <a:bodyPr/>
                    <a:lstStyle/>
                    <a:p>
                      <a:pPr algn="l">
                        <a:lnSpc>
                          <a:spcPct val="115000"/>
                        </a:lnSpc>
                        <a:spcAft>
                          <a:spcPts val="0"/>
                        </a:spcAft>
                      </a:pPr>
                      <a:r>
                        <a:rPr lang="ru-RU" sz="1000" b="1" kern="1800" dirty="0">
                          <a:solidFill>
                            <a:srgbClr val="002060"/>
                          </a:solidFill>
                          <a:latin typeface="Cambria" pitchFamily="18" charset="0"/>
                          <a:ea typeface="Cambria" pitchFamily="18" charset="0"/>
                        </a:rPr>
                        <a:t>Указ Президента Российской Федерации от </a:t>
                      </a:r>
                      <a:r>
                        <a:rPr lang="ru-RU" sz="1000" b="1" dirty="0">
                          <a:solidFill>
                            <a:srgbClr val="002060"/>
                          </a:solidFill>
                          <a:latin typeface="Cambria" pitchFamily="18" charset="0"/>
                          <a:ea typeface="Cambria" pitchFamily="18" charset="0"/>
                        </a:rPr>
                        <a:t> 30 января 2019 г. № Пр-118 </a:t>
                      </a:r>
                    </a:p>
                    <a:p>
                      <a:pPr algn="l">
                        <a:lnSpc>
                          <a:spcPct val="115000"/>
                        </a:lnSpc>
                        <a:spcAft>
                          <a:spcPts val="0"/>
                        </a:spcAft>
                      </a:pPr>
                      <a:r>
                        <a:rPr lang="ru-RU" sz="1000" b="1" dirty="0">
                          <a:solidFill>
                            <a:srgbClr val="002060"/>
                          </a:solidFill>
                          <a:latin typeface="Cambria" pitchFamily="18" charset="0"/>
                          <a:ea typeface="Cambria" pitchFamily="18" charset="0"/>
                        </a:rPr>
                        <a:t>Национальный проект «Образование», утвержденный президиумом Совета при Президенте Российской Федерации по стратегическому развитию и национальным проектам от 30.11.2018 года № 10</a:t>
                      </a:r>
                    </a:p>
                    <a:p>
                      <a:pPr algn="l">
                        <a:lnSpc>
                          <a:spcPct val="115000"/>
                        </a:lnSpc>
                        <a:spcAft>
                          <a:spcPts val="0"/>
                        </a:spcAft>
                      </a:pPr>
                      <a:r>
                        <a:rPr lang="ru-RU" sz="1000" b="1" dirty="0">
                          <a:solidFill>
                            <a:srgbClr val="002060"/>
                          </a:solidFill>
                          <a:latin typeface="Cambria" pitchFamily="18" charset="0"/>
                          <a:ea typeface="Cambria" pitchFamily="18" charset="0"/>
                        </a:rPr>
                        <a:t>Федеральный проект «Цифровая  школа»</a:t>
                      </a:r>
                    </a:p>
                    <a:p>
                      <a:pPr algn="l">
                        <a:lnSpc>
                          <a:spcPct val="115000"/>
                        </a:lnSpc>
                        <a:spcAft>
                          <a:spcPts val="0"/>
                        </a:spcAft>
                      </a:pPr>
                      <a:r>
                        <a:rPr lang="ru-RU" sz="1000" b="1" dirty="0">
                          <a:solidFill>
                            <a:srgbClr val="002060"/>
                          </a:solidFill>
                          <a:latin typeface="Cambria" pitchFamily="18" charset="0"/>
                          <a:ea typeface="Cambria" pitchFamily="18" charset="0"/>
                        </a:rPr>
                        <a:t>Федеральный проект «Учитель будущего»</a:t>
                      </a:r>
                    </a:p>
                    <a:p>
                      <a:pPr algn="l">
                        <a:lnSpc>
                          <a:spcPct val="115000"/>
                        </a:lnSpc>
                        <a:spcAft>
                          <a:spcPts val="0"/>
                        </a:spcAft>
                      </a:pPr>
                      <a:r>
                        <a:rPr lang="ru-RU" sz="1000" b="1" dirty="0">
                          <a:solidFill>
                            <a:srgbClr val="002060"/>
                          </a:solidFill>
                          <a:latin typeface="Cambria" pitchFamily="18" charset="0"/>
                          <a:ea typeface="Cambria" pitchFamily="18" charset="0"/>
                        </a:rPr>
                        <a:t>Программа «Цифровая платформа персонализированного образования для школы» Благотворительного фонда «Вклад в будущее»</a:t>
                      </a:r>
                      <a:endParaRPr lang="ru-RU" sz="1000" b="1" dirty="0">
                        <a:solidFill>
                          <a:srgbClr val="002060"/>
                        </a:solidFill>
                        <a:latin typeface="Cambria" pitchFamily="18" charset="0"/>
                        <a:ea typeface="Cambria" pitchFamily="18" charset="0"/>
                        <a:cs typeface="Times New Roman"/>
                      </a:endParaRPr>
                    </a:p>
                  </a:txBody>
                  <a:tcPr marL="55266" marR="55266" marT="27459" marB="27459"/>
                </a:tc>
              </a:tr>
              <a:tr h="369994">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Руководитель проекта</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a:solidFill>
                            <a:srgbClr val="002060"/>
                          </a:solidFill>
                          <a:latin typeface="Cambria" pitchFamily="18" charset="0"/>
                          <a:ea typeface="Cambria" pitchFamily="18" charset="0"/>
                        </a:rPr>
                        <a:t>Потапова Нина Афанасьевна – директор школы</a:t>
                      </a:r>
                      <a:endParaRPr lang="ru-RU" sz="1000" b="1">
                        <a:solidFill>
                          <a:srgbClr val="002060"/>
                        </a:solidFill>
                        <a:latin typeface="Cambria" pitchFamily="18" charset="0"/>
                        <a:ea typeface="Cambria" pitchFamily="18" charset="0"/>
                        <a:cs typeface="Times New Roman"/>
                      </a:endParaRPr>
                    </a:p>
                  </a:txBody>
                  <a:tcPr marL="13903" marR="13903" marT="5561" marB="0"/>
                </a:tc>
              </a:tr>
              <a:tr h="663101">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Список разработчиков </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проекта.</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Стручкова Акулина Трофимовна, зам. директора по УВР, </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Слепцова Мария Яковлевна, педагог-психолог,</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Местникова Мария Константиновна, социальный педагог</a:t>
                      </a:r>
                      <a:endParaRPr lang="ru-RU" sz="1000" b="1">
                        <a:solidFill>
                          <a:srgbClr val="002060"/>
                        </a:solidFill>
                        <a:latin typeface="Cambria" pitchFamily="18" charset="0"/>
                        <a:ea typeface="Cambria" pitchFamily="18" charset="0"/>
                        <a:cs typeface="Times New Roman"/>
                      </a:endParaRPr>
                    </a:p>
                  </a:txBody>
                  <a:tcPr marL="13903" marR="13903" marT="5561" marB="0"/>
                </a:tc>
              </a:tr>
              <a:tr h="551240">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Творческая группа проекта «Силис» </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Горохова Катерина Романовна, учитель физики</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Другина Галина Вячеславовна, педагог доп. образования</a:t>
                      </a:r>
                      <a:endParaRPr lang="ru-RU" sz="1000" b="1">
                        <a:solidFill>
                          <a:srgbClr val="002060"/>
                        </a:solidFill>
                        <a:latin typeface="Cambria" pitchFamily="18" charset="0"/>
                        <a:ea typeface="Cambria" pitchFamily="18" charset="0"/>
                        <a:cs typeface="Times New Roman"/>
                      </a:endParaRPr>
                    </a:p>
                  </a:txBody>
                  <a:tcPr marL="13903" marR="13903" marT="5561" marB="0"/>
                </a:tc>
              </a:tr>
              <a:tr h="766223">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Творческая группа проекта «Арт-ыллык»</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Слепцова Виктория Кирилловна, учитель биологии, химии</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Горохова Августина Михайловна, учитель начальных классов</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Будищева Мария Васильевна, учитель начальных классов</a:t>
                      </a:r>
                      <a:endParaRPr lang="ru-RU" sz="1000" b="1">
                        <a:solidFill>
                          <a:srgbClr val="002060"/>
                        </a:solidFill>
                        <a:latin typeface="Cambria" pitchFamily="18" charset="0"/>
                        <a:ea typeface="Cambria" pitchFamily="18" charset="0"/>
                        <a:cs typeface="Times New Roman"/>
                      </a:endParaRPr>
                    </a:p>
                  </a:txBody>
                  <a:tcPr marL="13903" marR="13903" marT="5561" marB="0"/>
                </a:tc>
              </a:tr>
              <a:tr h="941615">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Творческая группа проекта «Байылыат»</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dirty="0">
                          <a:solidFill>
                            <a:srgbClr val="002060"/>
                          </a:solidFill>
                          <a:latin typeface="Cambria" pitchFamily="18" charset="0"/>
                          <a:ea typeface="Cambria" pitchFamily="18" charset="0"/>
                        </a:rPr>
                        <a:t>Ноговицына Светлана Васильевна, учитель географии</a:t>
                      </a:r>
                      <a:endParaRPr lang="ru-RU" sz="1000" b="1" dirty="0">
                        <a:solidFill>
                          <a:srgbClr val="002060"/>
                        </a:solidFill>
                        <a:latin typeface="Cambria" pitchFamily="18" charset="0"/>
                        <a:ea typeface="Cambria" pitchFamily="18" charset="0"/>
                      </a:endParaRPr>
                    </a:p>
                    <a:p>
                      <a:pPr algn="l">
                        <a:lnSpc>
                          <a:spcPct val="115000"/>
                        </a:lnSpc>
                        <a:spcAft>
                          <a:spcPts val="0"/>
                        </a:spcAft>
                      </a:pPr>
                      <a:r>
                        <a:rPr lang="ru-RU" sz="1000" b="1" kern="1200" dirty="0" err="1">
                          <a:solidFill>
                            <a:srgbClr val="002060"/>
                          </a:solidFill>
                          <a:latin typeface="Cambria" pitchFamily="18" charset="0"/>
                          <a:ea typeface="Cambria" pitchFamily="18" charset="0"/>
                        </a:rPr>
                        <a:t>Слепцова</a:t>
                      </a:r>
                      <a:r>
                        <a:rPr lang="ru-RU" sz="1000" b="1" kern="1200" dirty="0">
                          <a:solidFill>
                            <a:srgbClr val="002060"/>
                          </a:solidFill>
                          <a:latin typeface="Cambria" pitchFamily="18" charset="0"/>
                          <a:ea typeface="Cambria" pitchFamily="18" charset="0"/>
                        </a:rPr>
                        <a:t> </a:t>
                      </a:r>
                      <a:r>
                        <a:rPr lang="ru-RU" sz="1000" b="1" kern="1200" dirty="0" err="1">
                          <a:solidFill>
                            <a:srgbClr val="002060"/>
                          </a:solidFill>
                          <a:latin typeface="Cambria" pitchFamily="18" charset="0"/>
                          <a:ea typeface="Cambria" pitchFamily="18" charset="0"/>
                        </a:rPr>
                        <a:t>Рози</a:t>
                      </a:r>
                      <a:r>
                        <a:rPr lang="ru-RU" sz="1000" b="1" kern="1200" dirty="0">
                          <a:solidFill>
                            <a:srgbClr val="002060"/>
                          </a:solidFill>
                          <a:latin typeface="Cambria" pitchFamily="18" charset="0"/>
                          <a:ea typeface="Cambria" pitchFamily="18" charset="0"/>
                        </a:rPr>
                        <a:t> Семеновна, учитель математики,</a:t>
                      </a:r>
                      <a:endParaRPr lang="ru-RU" sz="1000" b="1" dirty="0">
                        <a:solidFill>
                          <a:srgbClr val="002060"/>
                        </a:solidFill>
                        <a:latin typeface="Cambria" pitchFamily="18" charset="0"/>
                        <a:ea typeface="Cambria" pitchFamily="18" charset="0"/>
                      </a:endParaRPr>
                    </a:p>
                    <a:p>
                      <a:pPr algn="l">
                        <a:lnSpc>
                          <a:spcPct val="115000"/>
                        </a:lnSpc>
                        <a:spcAft>
                          <a:spcPts val="0"/>
                        </a:spcAft>
                      </a:pPr>
                      <a:r>
                        <a:rPr lang="ru-RU" sz="1000" b="1" kern="1200" dirty="0" err="1">
                          <a:solidFill>
                            <a:srgbClr val="002060"/>
                          </a:solidFill>
                          <a:latin typeface="Cambria" pitchFamily="18" charset="0"/>
                          <a:ea typeface="Cambria" pitchFamily="18" charset="0"/>
                        </a:rPr>
                        <a:t>Слепцова</a:t>
                      </a:r>
                      <a:r>
                        <a:rPr lang="ru-RU" sz="1000" b="1" kern="1200" dirty="0">
                          <a:solidFill>
                            <a:srgbClr val="002060"/>
                          </a:solidFill>
                          <a:latin typeface="Cambria" pitchFamily="18" charset="0"/>
                          <a:ea typeface="Cambria" pitchFamily="18" charset="0"/>
                        </a:rPr>
                        <a:t> Екатерина Афанасьевна, учитель </a:t>
                      </a:r>
                      <a:r>
                        <a:rPr lang="ru-RU" sz="1000" b="1" kern="1200" dirty="0" err="1">
                          <a:solidFill>
                            <a:srgbClr val="002060"/>
                          </a:solidFill>
                          <a:latin typeface="Cambria" pitchFamily="18" charset="0"/>
                          <a:ea typeface="Cambria" pitchFamily="18" charset="0"/>
                        </a:rPr>
                        <a:t>нач</a:t>
                      </a:r>
                      <a:r>
                        <a:rPr lang="ru-RU" sz="1000" b="1" kern="1200" dirty="0">
                          <a:solidFill>
                            <a:srgbClr val="002060"/>
                          </a:solidFill>
                          <a:latin typeface="Cambria" pitchFamily="18" charset="0"/>
                          <a:ea typeface="Cambria" pitchFamily="18" charset="0"/>
                        </a:rPr>
                        <a:t>. классов</a:t>
                      </a:r>
                      <a:endParaRPr lang="ru-RU" sz="1000" b="1" dirty="0">
                        <a:solidFill>
                          <a:srgbClr val="002060"/>
                        </a:solidFill>
                        <a:latin typeface="Cambria" pitchFamily="18" charset="0"/>
                        <a:ea typeface="Cambria" pitchFamily="18" charset="0"/>
                      </a:endParaRPr>
                    </a:p>
                    <a:p>
                      <a:pPr algn="l">
                        <a:lnSpc>
                          <a:spcPct val="115000"/>
                        </a:lnSpc>
                        <a:spcAft>
                          <a:spcPts val="0"/>
                        </a:spcAft>
                      </a:pPr>
                      <a:r>
                        <a:rPr lang="ru-RU" sz="1000" b="1" kern="1200" dirty="0">
                          <a:solidFill>
                            <a:srgbClr val="002060"/>
                          </a:solidFill>
                          <a:latin typeface="Cambria" pitchFamily="18" charset="0"/>
                          <a:ea typeface="Cambria" pitchFamily="18" charset="0"/>
                        </a:rPr>
                        <a:t>Никитина Тамара Алексеевна, учитель математики</a:t>
                      </a:r>
                      <a:endParaRPr lang="ru-RU" sz="1000" b="1" dirty="0">
                        <a:solidFill>
                          <a:srgbClr val="002060"/>
                        </a:solidFill>
                        <a:latin typeface="Cambria" pitchFamily="18" charset="0"/>
                        <a:ea typeface="Cambria" pitchFamily="18" charset="0"/>
                        <a:cs typeface="Times New Roman"/>
                      </a:endParaRPr>
                    </a:p>
                  </a:txBody>
                  <a:tcPr marL="13903" marR="13903" marT="5561" marB="0"/>
                </a:tc>
              </a:tr>
              <a:tr h="1019715">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Творческая группа проекта «Куйах»</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Горохова Мирослава Константиновна, учитель истории</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Лаврентьева Эльвира Вадимовна, учитель нач. классов</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Горохова Любовь Михайловна, учитель якутского языка</a:t>
                      </a:r>
                      <a:endParaRPr lang="ru-RU" sz="1000" b="1">
                        <a:solidFill>
                          <a:srgbClr val="002060"/>
                        </a:solidFill>
                        <a:latin typeface="Cambria" pitchFamily="18" charset="0"/>
                        <a:ea typeface="Cambria" pitchFamily="18" charset="0"/>
                      </a:endParaRPr>
                    </a:p>
                    <a:p>
                      <a:pPr algn="l">
                        <a:lnSpc>
                          <a:spcPct val="115000"/>
                        </a:lnSpc>
                        <a:spcAft>
                          <a:spcPts val="0"/>
                        </a:spcAft>
                      </a:pPr>
                      <a:r>
                        <a:rPr lang="ru-RU" sz="1000" b="1" kern="1200">
                          <a:solidFill>
                            <a:srgbClr val="002060"/>
                          </a:solidFill>
                          <a:latin typeface="Cambria" pitchFamily="18" charset="0"/>
                          <a:ea typeface="Cambria" pitchFamily="18" charset="0"/>
                        </a:rPr>
                        <a:t>Горохова Александра Яковлевна, учитель англ. языка</a:t>
                      </a:r>
                      <a:endParaRPr lang="ru-RU" sz="1000" b="1">
                        <a:solidFill>
                          <a:srgbClr val="002060"/>
                        </a:solidFill>
                        <a:latin typeface="Cambria" pitchFamily="18" charset="0"/>
                        <a:ea typeface="Cambria" pitchFamily="18" charset="0"/>
                        <a:cs typeface="Times New Roman"/>
                      </a:endParaRPr>
                    </a:p>
                  </a:txBody>
                  <a:tcPr marL="13903" marR="13903" marT="5561" marB="0"/>
                </a:tc>
              </a:tr>
              <a:tr h="0">
                <a:tc>
                  <a:txBody>
                    <a:bodyPr/>
                    <a:lstStyle/>
                    <a:p>
                      <a:pPr algn="l">
                        <a:lnSpc>
                          <a:spcPct val="115000"/>
                        </a:lnSpc>
                        <a:spcAft>
                          <a:spcPts val="0"/>
                        </a:spcAft>
                      </a:pPr>
                      <a:r>
                        <a:rPr lang="ru-RU" sz="1000" b="1" kern="1200">
                          <a:solidFill>
                            <a:srgbClr val="002060"/>
                          </a:solidFill>
                          <a:latin typeface="Cambria" pitchFamily="18" charset="0"/>
                          <a:ea typeface="Cambria" pitchFamily="18" charset="0"/>
                        </a:rPr>
                        <a:t>Творческая группа проекта «»</a:t>
                      </a:r>
                      <a:endParaRPr lang="ru-RU" sz="1000" b="1">
                        <a:solidFill>
                          <a:srgbClr val="002060"/>
                        </a:solidFill>
                        <a:latin typeface="Cambria" pitchFamily="18" charset="0"/>
                        <a:ea typeface="Cambria" pitchFamily="18" charset="0"/>
                        <a:cs typeface="Times New Roman"/>
                      </a:endParaRPr>
                    </a:p>
                  </a:txBody>
                  <a:tcPr marL="13903" marR="13903" marT="5561" marB="0"/>
                </a:tc>
                <a:tc>
                  <a:txBody>
                    <a:bodyPr/>
                    <a:lstStyle/>
                    <a:p>
                      <a:pPr algn="l">
                        <a:lnSpc>
                          <a:spcPct val="115000"/>
                        </a:lnSpc>
                        <a:spcAft>
                          <a:spcPts val="0"/>
                        </a:spcAft>
                      </a:pPr>
                      <a:r>
                        <a:rPr lang="ru-RU" sz="1000" b="1" kern="1200" dirty="0" err="1">
                          <a:solidFill>
                            <a:srgbClr val="002060"/>
                          </a:solidFill>
                          <a:latin typeface="Cambria" pitchFamily="18" charset="0"/>
                          <a:ea typeface="Cambria" pitchFamily="18" charset="0"/>
                        </a:rPr>
                        <a:t>Иннокентьев</a:t>
                      </a:r>
                      <a:r>
                        <a:rPr lang="ru-RU" sz="1000" b="1" kern="1200" dirty="0">
                          <a:solidFill>
                            <a:srgbClr val="002060"/>
                          </a:solidFill>
                          <a:latin typeface="Cambria" pitchFamily="18" charset="0"/>
                          <a:ea typeface="Cambria" pitchFamily="18" charset="0"/>
                        </a:rPr>
                        <a:t> Иннокентий Федорович, учитель информатики</a:t>
                      </a:r>
                      <a:endParaRPr lang="ru-RU" sz="1000" b="1" dirty="0">
                        <a:solidFill>
                          <a:srgbClr val="002060"/>
                        </a:solidFill>
                        <a:latin typeface="Cambria" pitchFamily="18" charset="0"/>
                        <a:ea typeface="Cambria" pitchFamily="18" charset="0"/>
                      </a:endParaRPr>
                    </a:p>
                    <a:p>
                      <a:pPr algn="l">
                        <a:lnSpc>
                          <a:spcPct val="115000"/>
                        </a:lnSpc>
                        <a:spcAft>
                          <a:spcPts val="0"/>
                        </a:spcAft>
                      </a:pPr>
                      <a:r>
                        <a:rPr lang="ru-RU" sz="1000" b="1" kern="1200" dirty="0">
                          <a:solidFill>
                            <a:srgbClr val="002060"/>
                          </a:solidFill>
                          <a:latin typeface="Cambria" pitchFamily="18" charset="0"/>
                          <a:ea typeface="Cambria" pitchFamily="18" charset="0"/>
                        </a:rPr>
                        <a:t>Слепцов </a:t>
                      </a:r>
                      <a:r>
                        <a:rPr lang="ru-RU" sz="1000" b="1" kern="1200" dirty="0" err="1">
                          <a:solidFill>
                            <a:srgbClr val="002060"/>
                          </a:solidFill>
                          <a:latin typeface="Cambria" pitchFamily="18" charset="0"/>
                          <a:ea typeface="Cambria" pitchFamily="18" charset="0"/>
                        </a:rPr>
                        <a:t>Айсен</a:t>
                      </a:r>
                      <a:r>
                        <a:rPr lang="ru-RU" sz="1000" b="1" kern="1200" dirty="0">
                          <a:solidFill>
                            <a:srgbClr val="002060"/>
                          </a:solidFill>
                          <a:latin typeface="Cambria" pitchFamily="18" charset="0"/>
                          <a:ea typeface="Cambria" pitchFamily="18" charset="0"/>
                        </a:rPr>
                        <a:t> Русланович, учитель технологии</a:t>
                      </a:r>
                      <a:endParaRPr lang="ru-RU" sz="1000" b="1" dirty="0">
                        <a:solidFill>
                          <a:srgbClr val="002060"/>
                        </a:solidFill>
                        <a:latin typeface="Cambria" pitchFamily="18" charset="0"/>
                        <a:ea typeface="Cambria" pitchFamily="18" charset="0"/>
                        <a:cs typeface="Times New Roman"/>
                      </a:endParaRPr>
                    </a:p>
                  </a:txBody>
                  <a:tcPr marL="13903" marR="13903" marT="5561" marB="0"/>
                </a:tc>
              </a:tr>
            </a:tbl>
          </a:graphicData>
        </a:graphic>
      </p:graphicFrame>
      <p:sp>
        <p:nvSpPr>
          <p:cNvPr id="6" name="TextBox 5"/>
          <p:cNvSpPr txBox="1"/>
          <p:nvPr/>
        </p:nvSpPr>
        <p:spPr>
          <a:xfrm>
            <a:off x="1371600" y="0"/>
            <a:ext cx="6324600" cy="461665"/>
          </a:xfrm>
          <a:prstGeom prst="rect">
            <a:avLst/>
          </a:prstGeom>
          <a:noFill/>
        </p:spPr>
        <p:txBody>
          <a:bodyPr wrap="square" rtlCol="0">
            <a:spAutoFit/>
          </a:bodyPr>
          <a:lstStyle/>
          <a:p>
            <a:pPr algn="ctr"/>
            <a:r>
              <a:rPr lang="ru-RU" sz="2400" b="1" dirty="0" smtClean="0">
                <a:solidFill>
                  <a:srgbClr val="002060"/>
                </a:solidFill>
                <a:latin typeface="Cambria" pitchFamily="18" charset="0"/>
                <a:ea typeface="Cambria" pitchFamily="18" charset="0"/>
              </a:rPr>
              <a:t>Предпосылки  реализации проекта </a:t>
            </a:r>
            <a:endParaRPr lang="ru-RU" sz="2400" b="1" dirty="0">
              <a:solidFill>
                <a:srgbClr val="002060"/>
              </a:solidFill>
              <a:latin typeface="Cambria" pitchFamily="18" charset="0"/>
              <a:ea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Таблица 5"/>
          <p:cNvGraphicFramePr>
            <a:graphicFrameLocks noGrp="1"/>
          </p:cNvGraphicFramePr>
          <p:nvPr/>
        </p:nvGraphicFramePr>
        <p:xfrm>
          <a:off x="609600" y="838200"/>
          <a:ext cx="8077200" cy="4893564"/>
        </p:xfrm>
        <a:graphic>
          <a:graphicData uri="http://schemas.openxmlformats.org/drawingml/2006/table">
            <a:tbl>
              <a:tblPr>
                <a:tableStyleId>{69CF1AB2-1976-4502-BF36-3FF5EA218861}</a:tableStyleId>
              </a:tblPr>
              <a:tblGrid>
                <a:gridCol w="4038178"/>
                <a:gridCol w="4039022"/>
              </a:tblGrid>
              <a:tr h="257556">
                <a:tc>
                  <a:txBody>
                    <a:bodyPr/>
                    <a:lstStyle/>
                    <a:p>
                      <a:pPr algn="ctr">
                        <a:lnSpc>
                          <a:spcPct val="115000"/>
                        </a:lnSpc>
                        <a:spcAft>
                          <a:spcPts val="0"/>
                        </a:spcAft>
                      </a:pPr>
                      <a:r>
                        <a:rPr lang="ru-RU" sz="1400" b="1" dirty="0">
                          <a:solidFill>
                            <a:schemeClr val="accent1">
                              <a:lumMod val="50000"/>
                            </a:schemeClr>
                          </a:solidFill>
                        </a:rPr>
                        <a:t>Риски</a:t>
                      </a:r>
                      <a:endParaRPr lang="ru-RU" sz="1400" b="1" dirty="0">
                        <a:solidFill>
                          <a:schemeClr val="accent1">
                            <a:lumMod val="50000"/>
                          </a:schemeClr>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dirty="0">
                          <a:solidFill>
                            <a:schemeClr val="accent1">
                              <a:lumMod val="50000"/>
                            </a:schemeClr>
                          </a:solidFill>
                        </a:rPr>
                        <a:t>Способы минимизации</a:t>
                      </a:r>
                      <a:endParaRPr lang="ru-RU" sz="1400" b="1" dirty="0">
                        <a:solidFill>
                          <a:schemeClr val="accent1">
                            <a:lumMod val="50000"/>
                          </a:schemeClr>
                        </a:solidFill>
                        <a:latin typeface="Calibri"/>
                        <a:ea typeface="Times New Roman"/>
                        <a:cs typeface="Times New Roman"/>
                      </a:endParaRPr>
                    </a:p>
                  </a:txBody>
                  <a:tcPr marL="68580" marR="68580" marT="0" marB="0"/>
                </a:tc>
              </a:tr>
              <a:tr h="515112">
                <a:tc>
                  <a:txBody>
                    <a:bodyPr/>
                    <a:lstStyle/>
                    <a:p>
                      <a:pPr algn="just">
                        <a:lnSpc>
                          <a:spcPct val="115000"/>
                        </a:lnSpc>
                        <a:spcAft>
                          <a:spcPts val="0"/>
                        </a:spcAft>
                      </a:pPr>
                      <a:r>
                        <a:rPr lang="ru-RU" sz="1400" dirty="0">
                          <a:solidFill>
                            <a:schemeClr val="accent1">
                              <a:lumMod val="50000"/>
                            </a:schemeClr>
                          </a:solidFill>
                        </a:rPr>
                        <a:t>1. Недостаточная квалификация в области  развития экономики </a:t>
                      </a:r>
                      <a:endParaRPr lang="ru-RU" sz="1400" dirty="0">
                        <a:solidFill>
                          <a:schemeClr val="accent1">
                            <a:lumMod val="50000"/>
                          </a:schemeClr>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u-RU" sz="1400" dirty="0">
                          <a:solidFill>
                            <a:schemeClr val="accent1">
                              <a:lumMod val="50000"/>
                            </a:schemeClr>
                          </a:solidFill>
                        </a:rPr>
                        <a:t>Привлечение специалистов к обучению педагогических работников </a:t>
                      </a:r>
                      <a:endParaRPr lang="ru-RU" sz="1400" dirty="0">
                        <a:solidFill>
                          <a:schemeClr val="accent1">
                            <a:lumMod val="50000"/>
                          </a:schemeClr>
                        </a:solidFill>
                        <a:latin typeface="Calibri"/>
                        <a:ea typeface="Times New Roman"/>
                        <a:cs typeface="Times New Roman"/>
                      </a:endParaRPr>
                    </a:p>
                  </a:txBody>
                  <a:tcPr marL="68580" marR="68580" marT="0" marB="0"/>
                </a:tc>
              </a:tr>
              <a:tr h="1030224">
                <a:tc>
                  <a:txBody>
                    <a:bodyPr/>
                    <a:lstStyle/>
                    <a:p>
                      <a:pPr>
                        <a:lnSpc>
                          <a:spcPct val="115000"/>
                        </a:lnSpc>
                        <a:spcAft>
                          <a:spcPts val="0"/>
                        </a:spcAft>
                      </a:pPr>
                      <a:r>
                        <a:rPr lang="ru-RU" sz="1400" dirty="0">
                          <a:solidFill>
                            <a:schemeClr val="accent1">
                              <a:lumMod val="50000"/>
                            </a:schemeClr>
                          </a:solidFill>
                        </a:rPr>
                        <a:t>2.Недостаток  квалифицированных педагогических кадров </a:t>
                      </a:r>
                      <a:endParaRPr lang="ru-RU" sz="1400" dirty="0">
                        <a:solidFill>
                          <a:schemeClr val="accent1">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ru-RU" sz="1400" dirty="0">
                          <a:solidFill>
                            <a:schemeClr val="accent1">
                              <a:lumMod val="50000"/>
                            </a:schemeClr>
                          </a:solidFill>
                        </a:rPr>
                        <a:t>Повышение  квалификации педагогических работников, переподготовка, целевое обучение в высших образовательных учреждениях Риски не систематические </a:t>
                      </a:r>
                      <a:endParaRPr lang="ru-RU" sz="1400" dirty="0">
                        <a:solidFill>
                          <a:schemeClr val="accent1">
                            <a:lumMod val="50000"/>
                          </a:schemeClr>
                        </a:solidFill>
                        <a:latin typeface="Calibri"/>
                        <a:ea typeface="Times New Roman"/>
                        <a:cs typeface="Times New Roman"/>
                      </a:endParaRPr>
                    </a:p>
                  </a:txBody>
                  <a:tcPr marL="68580" marR="68580" marT="0" marB="0"/>
                </a:tc>
              </a:tr>
              <a:tr h="257556">
                <a:tc gridSpan="2">
                  <a:txBody>
                    <a:bodyPr/>
                    <a:lstStyle/>
                    <a:p>
                      <a:pPr algn="ctr">
                        <a:lnSpc>
                          <a:spcPct val="115000"/>
                        </a:lnSpc>
                        <a:spcAft>
                          <a:spcPts val="0"/>
                        </a:spcAft>
                      </a:pPr>
                      <a:r>
                        <a:rPr lang="ru-RU" sz="1400" b="1" dirty="0">
                          <a:solidFill>
                            <a:schemeClr val="accent1">
                              <a:lumMod val="50000"/>
                            </a:schemeClr>
                          </a:solidFill>
                        </a:rPr>
                        <a:t>Риски не систематические</a:t>
                      </a:r>
                      <a:endParaRPr lang="ru-RU" sz="1400" b="1" dirty="0">
                        <a:solidFill>
                          <a:schemeClr val="accent1">
                            <a:lumMod val="50000"/>
                          </a:schemeClr>
                        </a:solidFill>
                        <a:latin typeface="Calibri"/>
                        <a:ea typeface="Times New Roman"/>
                        <a:cs typeface="Times New Roman"/>
                      </a:endParaRPr>
                    </a:p>
                  </a:txBody>
                  <a:tcPr marL="68580" marR="68580" marT="0" marB="0"/>
                </a:tc>
                <a:tc hMerge="1">
                  <a:txBody>
                    <a:bodyPr/>
                    <a:lstStyle/>
                    <a:p>
                      <a:endParaRPr lang="ru-RU"/>
                    </a:p>
                  </a:txBody>
                  <a:tcPr/>
                </a:tc>
              </a:tr>
              <a:tr h="257556">
                <a:tc>
                  <a:txBody>
                    <a:bodyPr/>
                    <a:lstStyle/>
                    <a:p>
                      <a:pPr algn="ctr">
                        <a:lnSpc>
                          <a:spcPct val="115000"/>
                        </a:lnSpc>
                        <a:spcAft>
                          <a:spcPts val="0"/>
                        </a:spcAft>
                      </a:pPr>
                      <a:r>
                        <a:rPr lang="ru-RU" sz="1400" b="1" dirty="0">
                          <a:solidFill>
                            <a:schemeClr val="accent1">
                              <a:lumMod val="50000"/>
                            </a:schemeClr>
                          </a:solidFill>
                        </a:rPr>
                        <a:t>Риски</a:t>
                      </a:r>
                      <a:endParaRPr lang="ru-RU" sz="1400" b="1" dirty="0">
                        <a:solidFill>
                          <a:schemeClr val="accent1">
                            <a:lumMod val="50000"/>
                          </a:schemeClr>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dirty="0">
                          <a:solidFill>
                            <a:schemeClr val="accent1">
                              <a:lumMod val="50000"/>
                            </a:schemeClr>
                          </a:solidFill>
                        </a:rPr>
                        <a:t>Способы минимизации</a:t>
                      </a:r>
                      <a:endParaRPr lang="ru-RU" sz="1400" b="1" dirty="0">
                        <a:solidFill>
                          <a:schemeClr val="accent1">
                            <a:lumMod val="50000"/>
                          </a:schemeClr>
                        </a:solidFill>
                        <a:latin typeface="Calibri"/>
                        <a:ea typeface="Times New Roman"/>
                        <a:cs typeface="Times New Roman"/>
                      </a:endParaRPr>
                    </a:p>
                  </a:txBody>
                  <a:tcPr marL="68580" marR="68580" marT="0" marB="0"/>
                </a:tc>
              </a:tr>
              <a:tr h="1030224">
                <a:tc>
                  <a:txBody>
                    <a:bodyPr/>
                    <a:lstStyle/>
                    <a:p>
                      <a:pPr algn="just">
                        <a:lnSpc>
                          <a:spcPct val="115000"/>
                        </a:lnSpc>
                        <a:spcAft>
                          <a:spcPts val="0"/>
                        </a:spcAft>
                      </a:pPr>
                      <a:r>
                        <a:rPr lang="ru-RU" sz="1400" dirty="0">
                          <a:solidFill>
                            <a:schemeClr val="accent1">
                              <a:lumMod val="50000"/>
                            </a:schemeClr>
                          </a:solidFill>
                        </a:rPr>
                        <a:t>1.Недостаточная квалификация управленческих кадров    </a:t>
                      </a:r>
                      <a:endParaRPr lang="ru-RU" sz="1400" dirty="0">
                        <a:solidFill>
                          <a:schemeClr val="accent1">
                            <a:lumMod val="50000"/>
                          </a:schemeClr>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u-RU" sz="1400" dirty="0">
                          <a:solidFill>
                            <a:schemeClr val="accent1">
                              <a:lumMod val="50000"/>
                            </a:schemeClr>
                          </a:solidFill>
                        </a:rPr>
                        <a:t>Повышение квалификации управленческих кадров, обмен опытом, самообразование, консультации, привлечение специалистов в сфере экономики. </a:t>
                      </a:r>
                      <a:endParaRPr lang="ru-RU" sz="1400" dirty="0">
                        <a:solidFill>
                          <a:schemeClr val="accent1">
                            <a:lumMod val="50000"/>
                          </a:schemeClr>
                        </a:solidFill>
                        <a:latin typeface="Calibri"/>
                        <a:ea typeface="Times New Roman"/>
                        <a:cs typeface="Times New Roman"/>
                      </a:endParaRPr>
                    </a:p>
                  </a:txBody>
                  <a:tcPr marL="68580" marR="68580" marT="0" marB="0"/>
                </a:tc>
              </a:tr>
              <a:tr h="515112">
                <a:tc>
                  <a:txBody>
                    <a:bodyPr/>
                    <a:lstStyle/>
                    <a:p>
                      <a:pPr algn="just">
                        <a:lnSpc>
                          <a:spcPct val="115000"/>
                        </a:lnSpc>
                        <a:spcAft>
                          <a:spcPts val="0"/>
                        </a:spcAft>
                      </a:pPr>
                      <a:r>
                        <a:rPr lang="ru-RU" sz="1400">
                          <a:solidFill>
                            <a:schemeClr val="accent1">
                              <a:lumMod val="50000"/>
                            </a:schemeClr>
                          </a:solidFill>
                        </a:rPr>
                        <a:t>2.Увеличение нагрузки работников связанной с  изменением содержания труда.</a:t>
                      </a:r>
                      <a:endParaRPr lang="ru-RU" sz="1400">
                        <a:solidFill>
                          <a:schemeClr val="accent1">
                            <a:lumMod val="50000"/>
                          </a:schemeClr>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u-RU" sz="1400" dirty="0">
                          <a:solidFill>
                            <a:schemeClr val="accent1">
                              <a:lumMod val="50000"/>
                            </a:schemeClr>
                          </a:solidFill>
                        </a:rPr>
                        <a:t>Соблюдение нормативов педагогической нагрузки.</a:t>
                      </a:r>
                      <a:endParaRPr lang="ru-RU" sz="1400" dirty="0">
                        <a:solidFill>
                          <a:schemeClr val="accent1">
                            <a:lumMod val="50000"/>
                          </a:schemeClr>
                        </a:solidFill>
                        <a:latin typeface="Calibri"/>
                        <a:ea typeface="Times New Roman"/>
                        <a:cs typeface="Times New Roman"/>
                      </a:endParaRPr>
                    </a:p>
                  </a:txBody>
                  <a:tcPr marL="68580" marR="68580" marT="0" marB="0"/>
                </a:tc>
              </a:tr>
              <a:tr h="1030224">
                <a:tc>
                  <a:txBody>
                    <a:bodyPr/>
                    <a:lstStyle/>
                    <a:p>
                      <a:pPr algn="just">
                        <a:lnSpc>
                          <a:spcPct val="115000"/>
                        </a:lnSpc>
                        <a:spcAft>
                          <a:spcPts val="0"/>
                        </a:spcAft>
                      </a:pPr>
                      <a:r>
                        <a:rPr lang="ru-RU" sz="1400">
                          <a:solidFill>
                            <a:schemeClr val="accent1">
                              <a:lumMod val="50000"/>
                            </a:schemeClr>
                          </a:solidFill>
                        </a:rPr>
                        <a:t>3.Возрастание напряженности внутри коллектива, связанной с введением новой программы</a:t>
                      </a:r>
                      <a:endParaRPr lang="ru-RU" sz="1400">
                        <a:solidFill>
                          <a:schemeClr val="accent1">
                            <a:lumMod val="50000"/>
                          </a:schemeClr>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u-RU" sz="1400" dirty="0">
                          <a:solidFill>
                            <a:schemeClr val="accent1">
                              <a:lumMod val="50000"/>
                            </a:schemeClr>
                          </a:solidFill>
                        </a:rPr>
                        <a:t>Снятие напряженности педагогов через информирование членами Инициативной группы.  Повышение открытости механизма стимулирования педагогических кадров.</a:t>
                      </a:r>
                      <a:endParaRPr lang="ru-RU" sz="1400" dirty="0">
                        <a:solidFill>
                          <a:schemeClr val="accent1">
                            <a:lumMod val="50000"/>
                          </a:schemeClr>
                        </a:solidFill>
                        <a:latin typeface="Calibri"/>
                        <a:ea typeface="Times New Roman"/>
                        <a:cs typeface="Times New Roman"/>
                      </a:endParaRPr>
                    </a:p>
                  </a:txBody>
                  <a:tcPr marL="68580" marR="68580" marT="0" marB="0"/>
                </a:tc>
              </a:tr>
            </a:tbl>
          </a:graphicData>
        </a:graphic>
      </p:graphicFrame>
      <p:sp>
        <p:nvSpPr>
          <p:cNvPr id="7" name="TextBox 6"/>
          <p:cNvSpPr txBox="1"/>
          <p:nvPr/>
        </p:nvSpPr>
        <p:spPr>
          <a:xfrm>
            <a:off x="2514600" y="152400"/>
            <a:ext cx="4191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solidFill>
                  <a:schemeClr val="accent1">
                    <a:lumMod val="50000"/>
                  </a:schemeClr>
                </a:solidFill>
              </a:rPr>
              <a:t>Риски </a:t>
            </a:r>
            <a:r>
              <a:rPr lang="ru-RU" b="1" dirty="0" err="1" smtClean="0">
                <a:solidFill>
                  <a:schemeClr val="accent1">
                    <a:lumMod val="50000"/>
                  </a:schemeClr>
                </a:solidFill>
              </a:rPr>
              <a:t>подпроекта</a:t>
            </a:r>
            <a:r>
              <a:rPr lang="ru-RU" b="1" dirty="0" smtClean="0">
                <a:solidFill>
                  <a:schemeClr val="accent1">
                    <a:lumMod val="50000"/>
                  </a:schemeClr>
                </a:solidFill>
              </a:rPr>
              <a:t> </a:t>
            </a:r>
          </a:p>
          <a:p>
            <a:pPr algn="ctr"/>
            <a:r>
              <a:rPr lang="ru-RU" b="1" dirty="0" smtClean="0">
                <a:solidFill>
                  <a:schemeClr val="accent1">
                    <a:lumMod val="50000"/>
                  </a:schemeClr>
                </a:solidFill>
              </a:rPr>
              <a:t>Систематические риски</a:t>
            </a:r>
            <a:endParaRPr lang="ru-RU" b="1" dirty="0">
              <a:solidFill>
                <a:schemeClr val="accent1">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600200" y="304800"/>
            <a:ext cx="8062912" cy="1470025"/>
          </a:xfrm>
        </p:spPr>
        <p:txBody>
          <a:bodyPr>
            <a:normAutofit/>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2438400" y="0"/>
            <a:ext cx="6172200" cy="1752600"/>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Проект: «КУЙАХ»</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Развитие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правовой компетентности у обучающихся МБОУ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Боронукская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СОШ»</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Мира\Desktop\normal_42_bootur_kuya_a.jpg"/>
          <p:cNvPicPr>
            <a:picLocks noChangeAspect="1" noChangeArrowheads="1"/>
          </p:cNvPicPr>
          <p:nvPr/>
        </p:nvPicPr>
        <p:blipFill>
          <a:blip r:embed="rId3"/>
          <a:srcRect/>
          <a:stretch>
            <a:fillRect/>
          </a:stretch>
        </p:blipFill>
        <p:spPr bwMode="auto">
          <a:xfrm>
            <a:off x="1066800" y="0"/>
            <a:ext cx="1600200" cy="1557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 name="Схема 5"/>
          <p:cNvGraphicFramePr/>
          <p:nvPr/>
        </p:nvGraphicFramePr>
        <p:xfrm>
          <a:off x="457200" y="1828800"/>
          <a:ext cx="83820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914400" y="-699516"/>
            <a:ext cx="8229600" cy="1399032"/>
          </a:xfrm>
        </p:spPr>
        <p:txBody>
          <a:bodyPr>
            <a:normAutofit fontScale="90000"/>
          </a:bodyPr>
          <a:lstStyle/>
          <a:p>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dirty="0" smtClean="0"/>
              <a:t/>
            </a:r>
            <a:br>
              <a:rPr lang="ru-RU" dirty="0" smtClean="0"/>
            </a:br>
            <a:endParaRPr lang="ru-RU" dirty="0"/>
          </a:p>
        </p:txBody>
      </p:sp>
      <p:sp>
        <p:nvSpPr>
          <p:cNvPr id="4" name="Содержимое 3"/>
          <p:cNvSpPr>
            <a:spLocks noGrp="1"/>
          </p:cNvSpPr>
          <p:nvPr>
            <p:ph idx="1"/>
          </p:nvPr>
        </p:nvSpPr>
        <p:spPr/>
        <p:txBody>
          <a:bodyPr>
            <a:normAutofit/>
          </a:bodyPr>
          <a:lstStyle/>
          <a:p>
            <a:pPr>
              <a:buNone/>
            </a:pPr>
            <a:r>
              <a:rPr lang="ru-RU" b="1" dirty="0" smtClean="0"/>
              <a:t> </a:t>
            </a:r>
            <a:endParaRPr lang="ru-RU" dirty="0" smtClean="0"/>
          </a:p>
        </p:txBody>
      </p:sp>
      <p:graphicFrame>
        <p:nvGraphicFramePr>
          <p:cNvPr id="5" name="Таблица 4"/>
          <p:cNvGraphicFramePr>
            <a:graphicFrameLocks noGrp="1"/>
          </p:cNvGraphicFramePr>
          <p:nvPr/>
        </p:nvGraphicFramePr>
        <p:xfrm>
          <a:off x="228600" y="457200"/>
          <a:ext cx="8686800" cy="6141720"/>
        </p:xfrm>
        <a:graphic>
          <a:graphicData uri="http://schemas.openxmlformats.org/drawingml/2006/table">
            <a:tbl>
              <a:tblPr firstRow="1" bandRow="1">
                <a:tableStyleId>{5C22544A-7EE6-4342-B048-85BDC9FD1C3A}</a:tableStyleId>
              </a:tblPr>
              <a:tblGrid>
                <a:gridCol w="3352800"/>
                <a:gridCol w="1066800"/>
                <a:gridCol w="1752600"/>
                <a:gridCol w="2514600"/>
              </a:tblGrid>
              <a:tr h="838200">
                <a:tc gridSpan="4">
                  <a:txBody>
                    <a:bodyPr/>
                    <a:lstStyle/>
                    <a:p>
                      <a:pPr algn="ctr"/>
                      <a:r>
                        <a:rPr kumimoji="0" lang="ru-RU" sz="2800" b="1" kern="1200" dirty="0" smtClean="0">
                          <a:solidFill>
                            <a:schemeClr val="lt1"/>
                          </a:solidFill>
                          <a:latin typeface="+mn-lt"/>
                          <a:ea typeface="+mn-ea"/>
                          <a:cs typeface="+mn-cs"/>
                        </a:rPr>
                        <a:t>Этапы реализации проекта</a:t>
                      </a:r>
                      <a:endParaRPr lang="ru-RU" sz="2800" dirty="0"/>
                    </a:p>
                  </a:txBody>
                  <a:tcPr/>
                </a:tc>
                <a:tc hMerge="1">
                  <a:txBody>
                    <a:bodyPr/>
                    <a:lstStyle/>
                    <a:p>
                      <a:endParaRPr lang="ru-RU" sz="1400" dirty="0"/>
                    </a:p>
                  </a:txBody>
                  <a:tcPr/>
                </a:tc>
                <a:tc hMerge="1">
                  <a:txBody>
                    <a:bodyPr/>
                    <a:lstStyle/>
                    <a:p>
                      <a:endParaRPr lang="ru-RU" dirty="0"/>
                    </a:p>
                  </a:txBody>
                  <a:tcPr/>
                </a:tc>
                <a:tc hMerge="1">
                  <a:txBody>
                    <a:bodyPr/>
                    <a:lstStyle/>
                    <a:p>
                      <a:endParaRPr lang="ru-RU" dirty="0"/>
                    </a:p>
                  </a:txBody>
                  <a:tcPr/>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latin typeface="Cambria" pitchFamily="18" charset="0"/>
                          <a:ea typeface="Cambria" pitchFamily="18" charset="0"/>
                        </a:rPr>
                        <a:t>Дорожная карта реализации проекта</a:t>
                      </a:r>
                    </a:p>
                    <a:p>
                      <a:pPr algn="ct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Сроки</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Ожидаемый результат</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Нормативный документ</a:t>
                      </a:r>
                      <a:endParaRPr lang="ru-RU" sz="1600" b="1" dirty="0">
                        <a:solidFill>
                          <a:srgbClr val="002060"/>
                        </a:solidFill>
                        <a:latin typeface="Cambria" pitchFamily="18" charset="0"/>
                        <a:ea typeface="Cambria" pitchFamily="18" charset="0"/>
                      </a:endParaRPr>
                    </a:p>
                  </a:txBody>
                  <a:tcPr/>
                </a:tc>
              </a:tr>
              <a:tr h="3164128">
                <a:tc>
                  <a:txBody>
                    <a:bodyPr/>
                    <a:lstStyle/>
                    <a:p>
                      <a:pPr algn="ctr"/>
                      <a:r>
                        <a:rPr lang="ru-RU" sz="1600" b="1" dirty="0" smtClean="0">
                          <a:solidFill>
                            <a:srgbClr val="002060"/>
                          </a:solidFill>
                          <a:latin typeface="Cambria" pitchFamily="18" charset="0"/>
                          <a:ea typeface="Cambria" pitchFamily="18" charset="0"/>
                        </a:rPr>
                        <a:t>Задачи:  </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Изучить понятие правовой компетентности и разработка дорожной карты проекта по развитию правовой компетентности;</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Мероприятия:</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-сбор материала и анализ литературы о правовой компетентности </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-разработка дорожной карты;</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-разработка заданий развивающих УУК по правовой компетентности </a:t>
                      </a:r>
                      <a:br>
                        <a:rPr lang="ru-RU" sz="1600" b="1" dirty="0" smtClean="0">
                          <a:solidFill>
                            <a:srgbClr val="002060"/>
                          </a:solidFill>
                          <a:latin typeface="Cambria" pitchFamily="18" charset="0"/>
                          <a:ea typeface="Cambria" pitchFamily="18" charset="0"/>
                        </a:rPr>
                      </a:br>
                      <a:r>
                        <a:rPr lang="ru-RU" sz="1600" b="1" dirty="0" smtClean="0">
                          <a:solidFill>
                            <a:srgbClr val="002060"/>
                          </a:solidFill>
                          <a:latin typeface="Cambria" pitchFamily="18" charset="0"/>
                          <a:ea typeface="Cambria" pitchFamily="18" charset="0"/>
                        </a:rPr>
                        <a:t>-разработка сценариев, бесед, классных часов, подбор материала для тематических выставок и др.</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Сентябрь 2020</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Создание картины структуры правовой компетентности и разработка заданий и мероприятий </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Письмо Министерства образования РФ от 15 января 2003 года №1351-08/13 «О гражданском образовании учащихся Российской Федерации» //Вестник Образования России.2003, №7 и др.</a:t>
                      </a:r>
                      <a:br>
                        <a:rPr lang="ru-RU" sz="1600" b="1" dirty="0" smtClean="0">
                          <a:solidFill>
                            <a:srgbClr val="002060"/>
                          </a:solidFill>
                          <a:latin typeface="Cambria" pitchFamily="18" charset="0"/>
                          <a:ea typeface="Cambria" pitchFamily="18" charset="0"/>
                        </a:rPr>
                      </a:br>
                      <a:endParaRPr lang="ru-RU" sz="1600" b="1"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228600" y="685800"/>
          <a:ext cx="8686800" cy="4233824"/>
        </p:xfrm>
        <a:graphic>
          <a:graphicData uri="http://schemas.openxmlformats.org/drawingml/2006/table">
            <a:tbl>
              <a:tblPr firstRow="1" bandRow="1">
                <a:tableStyleId>{5C22544A-7EE6-4342-B048-85BDC9FD1C3A}</a:tableStyleId>
              </a:tblPr>
              <a:tblGrid>
                <a:gridCol w="3276600"/>
                <a:gridCol w="1143000"/>
                <a:gridCol w="1752600"/>
                <a:gridCol w="2514600"/>
              </a:tblGrid>
              <a:tr h="9724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latin typeface="Cambria" pitchFamily="18" charset="0"/>
                          <a:ea typeface="Cambria" pitchFamily="18" charset="0"/>
                        </a:rPr>
                        <a:t>Дорожная карта реализации проекта</a:t>
                      </a:r>
                    </a:p>
                    <a:p>
                      <a:pPr algn="ct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Сроки</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Ожидаемый результат</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Нормативный документ</a:t>
                      </a:r>
                      <a:endParaRPr lang="ru-RU" sz="1600" b="1" dirty="0">
                        <a:solidFill>
                          <a:srgbClr val="002060"/>
                        </a:solidFill>
                        <a:latin typeface="Cambria" pitchFamily="18" charset="0"/>
                        <a:ea typeface="Cambria" pitchFamily="18" charset="0"/>
                      </a:endParaRPr>
                    </a:p>
                  </a:txBody>
                  <a:tcPr/>
                </a:tc>
              </a:tr>
              <a:tr h="3164128">
                <a:tc>
                  <a:txBody>
                    <a:bodyPr/>
                    <a:lstStyle/>
                    <a:p>
                      <a:pPr algn="ctr"/>
                      <a:r>
                        <a:rPr kumimoji="0" lang="ru-RU" sz="1600" b="1" kern="1200" dirty="0" smtClean="0">
                          <a:solidFill>
                            <a:srgbClr val="002060"/>
                          </a:solidFill>
                          <a:latin typeface="Cambria" pitchFamily="18" charset="0"/>
                          <a:ea typeface="Cambria" pitchFamily="18" charset="0"/>
                          <a:cs typeface="+mn-cs"/>
                        </a:rPr>
                        <a:t>Задачи:  </a:t>
                      </a:r>
                    </a:p>
                    <a:p>
                      <a:pPr algn="ctr"/>
                      <a:r>
                        <a:rPr kumimoji="0" lang="ru-RU" sz="1600" b="1" kern="1200" dirty="0" smtClean="0">
                          <a:solidFill>
                            <a:srgbClr val="002060"/>
                          </a:solidFill>
                          <a:latin typeface="Cambria" pitchFamily="18" charset="0"/>
                          <a:ea typeface="Cambria" pitchFamily="18" charset="0"/>
                          <a:cs typeface="+mn-cs"/>
                        </a:rPr>
                        <a:t>Создание картины правовой воспитанности обучающихся МБОУ «</a:t>
                      </a:r>
                      <a:r>
                        <a:rPr kumimoji="0" lang="ru-RU" sz="1600" b="1" kern="1200" dirty="0" err="1" smtClean="0">
                          <a:solidFill>
                            <a:srgbClr val="002060"/>
                          </a:solidFill>
                          <a:latin typeface="Cambria" pitchFamily="18" charset="0"/>
                          <a:ea typeface="Cambria" pitchFamily="18" charset="0"/>
                          <a:cs typeface="+mn-cs"/>
                        </a:rPr>
                        <a:t>Боронукская</a:t>
                      </a:r>
                      <a:r>
                        <a:rPr kumimoji="0" lang="ru-RU" sz="1600" b="1" kern="1200" dirty="0" smtClean="0">
                          <a:solidFill>
                            <a:srgbClr val="002060"/>
                          </a:solidFill>
                          <a:latin typeface="Cambria" pitchFamily="18" charset="0"/>
                          <a:ea typeface="Cambria" pitchFamily="18" charset="0"/>
                          <a:cs typeface="+mn-cs"/>
                        </a:rPr>
                        <a:t> СОШ»</a:t>
                      </a:r>
                    </a:p>
                    <a:p>
                      <a:pPr algn="ctr"/>
                      <a:r>
                        <a:rPr kumimoji="0" lang="ru-RU" sz="1600" b="1" kern="1200" dirty="0" smtClean="0">
                          <a:solidFill>
                            <a:srgbClr val="002060"/>
                          </a:solidFill>
                          <a:latin typeface="Cambria" pitchFamily="18" charset="0"/>
                          <a:ea typeface="Cambria" pitchFamily="18" charset="0"/>
                          <a:cs typeface="+mn-cs"/>
                        </a:rPr>
                        <a:t>Мероприятия:</a:t>
                      </a:r>
                    </a:p>
                    <a:p>
                      <a:pPr algn="ctr"/>
                      <a:r>
                        <a:rPr kumimoji="0" lang="ru-RU" sz="1600" b="1" kern="1200" dirty="0" smtClean="0">
                          <a:solidFill>
                            <a:srgbClr val="002060"/>
                          </a:solidFill>
                          <a:latin typeface="Cambria" pitchFamily="18" charset="0"/>
                          <a:ea typeface="Cambria" pitchFamily="18" charset="0"/>
                          <a:cs typeface="+mn-cs"/>
                        </a:rPr>
                        <a:t>- Рассмотреть цели и задачи образовательной организации</a:t>
                      </a:r>
                    </a:p>
                    <a:p>
                      <a:pPr algn="ctr"/>
                      <a:r>
                        <a:rPr kumimoji="0" lang="ru-RU" sz="1600" b="1" kern="1200" dirty="0" smtClean="0">
                          <a:solidFill>
                            <a:srgbClr val="002060"/>
                          </a:solidFill>
                          <a:latin typeface="Cambria" pitchFamily="18" charset="0"/>
                          <a:ea typeface="Cambria" pitchFamily="18" charset="0"/>
                          <a:cs typeface="+mn-cs"/>
                        </a:rPr>
                        <a:t>-Анализ образовательной деятельности МБОУ «</a:t>
                      </a:r>
                      <a:r>
                        <a:rPr kumimoji="0" lang="ru-RU" sz="1600" b="1" kern="1200" dirty="0" err="1" smtClean="0">
                          <a:solidFill>
                            <a:srgbClr val="002060"/>
                          </a:solidFill>
                          <a:latin typeface="Cambria" pitchFamily="18" charset="0"/>
                          <a:ea typeface="Cambria" pitchFamily="18" charset="0"/>
                          <a:cs typeface="+mn-cs"/>
                        </a:rPr>
                        <a:t>Боронуская</a:t>
                      </a:r>
                      <a:r>
                        <a:rPr kumimoji="0" lang="ru-RU" sz="1600" b="1" kern="1200" dirty="0" smtClean="0">
                          <a:solidFill>
                            <a:srgbClr val="002060"/>
                          </a:solidFill>
                          <a:latin typeface="Cambria" pitchFamily="18" charset="0"/>
                          <a:ea typeface="Cambria" pitchFamily="18" charset="0"/>
                          <a:cs typeface="+mn-cs"/>
                        </a:rPr>
                        <a:t> СОШ» </a:t>
                      </a:r>
                    </a:p>
                    <a:p>
                      <a:pPr algn="ctr"/>
                      <a:r>
                        <a:rPr kumimoji="0" lang="ru-RU" sz="1600" b="1" kern="1200" dirty="0" smtClean="0">
                          <a:solidFill>
                            <a:srgbClr val="002060"/>
                          </a:solidFill>
                          <a:latin typeface="Cambria" pitchFamily="18" charset="0"/>
                          <a:ea typeface="Cambria" pitchFamily="18" charset="0"/>
                          <a:cs typeface="+mn-cs"/>
                        </a:rPr>
                        <a:t>-Провести диагностику обучающихся по развитию правовой компетентности</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Сентябрь 2020</a:t>
                      </a:r>
                      <a:endParaRPr lang="ru-RU" sz="1600" b="1" dirty="0">
                        <a:solidFill>
                          <a:srgbClr val="002060"/>
                        </a:solidFill>
                        <a:latin typeface="Cambria" pitchFamily="18" charset="0"/>
                        <a:ea typeface="Cambria" pitchFamily="18" charset="0"/>
                      </a:endParaRPr>
                    </a:p>
                  </a:txBody>
                  <a:tcPr/>
                </a:tc>
                <a:tc>
                  <a:txBody>
                    <a:bodyPr/>
                    <a:lstStyle/>
                    <a:p>
                      <a:pPr algn="ctr"/>
                      <a:r>
                        <a:rPr kumimoji="0" lang="ru-RU" sz="1600" b="1" kern="1200" dirty="0" smtClean="0">
                          <a:solidFill>
                            <a:srgbClr val="002060"/>
                          </a:solidFill>
                          <a:latin typeface="Cambria" pitchFamily="18" charset="0"/>
                          <a:ea typeface="Cambria" pitchFamily="18" charset="0"/>
                          <a:cs typeface="+mn-cs"/>
                        </a:rPr>
                        <a:t>Выявление проблем и пробелов </a:t>
                      </a:r>
                      <a:r>
                        <a:rPr kumimoji="0" lang="sah-RU" sz="1600" b="1" kern="1200" dirty="0" smtClean="0">
                          <a:solidFill>
                            <a:srgbClr val="002060"/>
                          </a:solidFill>
                          <a:latin typeface="Cambria" pitchFamily="18" charset="0"/>
                          <a:ea typeface="Cambria" pitchFamily="18" charset="0"/>
                          <a:cs typeface="+mn-cs"/>
                        </a:rPr>
                        <a:t>МБОУ </a:t>
                      </a:r>
                      <a:r>
                        <a:rPr kumimoji="0" lang="ru-RU" sz="1600" b="1" kern="1200" dirty="0" smtClean="0">
                          <a:solidFill>
                            <a:srgbClr val="002060"/>
                          </a:solidFill>
                          <a:latin typeface="Cambria" pitchFamily="18" charset="0"/>
                          <a:ea typeface="Cambria" pitchFamily="18" charset="0"/>
                          <a:cs typeface="+mn-cs"/>
                        </a:rPr>
                        <a:t>«</a:t>
                      </a:r>
                      <a:r>
                        <a:rPr kumimoji="0" lang="ru-RU" sz="1600" b="1" kern="1200" dirty="0" err="1" smtClean="0">
                          <a:solidFill>
                            <a:srgbClr val="002060"/>
                          </a:solidFill>
                          <a:latin typeface="Cambria" pitchFamily="18" charset="0"/>
                          <a:ea typeface="Cambria" pitchFamily="18" charset="0"/>
                          <a:cs typeface="+mn-cs"/>
                        </a:rPr>
                        <a:t>Боронуская</a:t>
                      </a:r>
                      <a:r>
                        <a:rPr kumimoji="0" lang="ru-RU" sz="1600" b="1" kern="1200" dirty="0" smtClean="0">
                          <a:solidFill>
                            <a:srgbClr val="002060"/>
                          </a:solidFill>
                          <a:latin typeface="Cambria" pitchFamily="18" charset="0"/>
                          <a:ea typeface="Cambria" pitchFamily="18" charset="0"/>
                          <a:cs typeface="+mn-cs"/>
                        </a:rPr>
                        <a:t> СОШ» по развитию правовой компетентности у обучающихся</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a:t>
                      </a:r>
                      <a:r>
                        <a:rPr kumimoji="0" lang="ru-RU" sz="1600" b="1" kern="1200" dirty="0" smtClean="0">
                          <a:solidFill>
                            <a:srgbClr val="002060"/>
                          </a:solidFill>
                          <a:latin typeface="Cambria" pitchFamily="18" charset="0"/>
                          <a:ea typeface="Cambria" pitchFamily="18" charset="0"/>
                          <a:cs typeface="+mn-cs"/>
                        </a:rPr>
                        <a:t>Устав и учебный план  МБОУ </a:t>
                      </a:r>
                    </a:p>
                    <a:p>
                      <a:pPr algn="ctr"/>
                      <a:r>
                        <a:rPr kumimoji="0" lang="ru-RU" sz="1600" b="1" kern="1200" dirty="0" smtClean="0">
                          <a:solidFill>
                            <a:srgbClr val="002060"/>
                          </a:solidFill>
                          <a:latin typeface="Cambria" pitchFamily="18" charset="0"/>
                          <a:ea typeface="Cambria" pitchFamily="18" charset="0"/>
                          <a:cs typeface="+mn-cs"/>
                        </a:rPr>
                        <a:t>«</a:t>
                      </a:r>
                      <a:r>
                        <a:rPr kumimoji="0" lang="ru-RU" sz="1600" b="1" kern="1200" dirty="0" err="1" smtClean="0">
                          <a:solidFill>
                            <a:srgbClr val="002060"/>
                          </a:solidFill>
                          <a:latin typeface="Cambria" pitchFamily="18" charset="0"/>
                          <a:ea typeface="Cambria" pitchFamily="18" charset="0"/>
                          <a:cs typeface="+mn-cs"/>
                        </a:rPr>
                        <a:t>Боронукская</a:t>
                      </a:r>
                      <a:r>
                        <a:rPr kumimoji="0" lang="ru-RU" sz="1600" b="1" kern="1200" dirty="0" smtClean="0">
                          <a:solidFill>
                            <a:srgbClr val="002060"/>
                          </a:solidFill>
                          <a:latin typeface="Cambria" pitchFamily="18" charset="0"/>
                          <a:ea typeface="Cambria" pitchFamily="18" charset="0"/>
                          <a:cs typeface="+mn-cs"/>
                        </a:rPr>
                        <a:t> СОШ»</a:t>
                      </a:r>
                      <a:endParaRPr lang="ru-RU" sz="1600" b="1"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228600" y="152400"/>
          <a:ext cx="8686800" cy="6672224"/>
        </p:xfrm>
        <a:graphic>
          <a:graphicData uri="http://schemas.openxmlformats.org/drawingml/2006/table">
            <a:tbl>
              <a:tblPr firstRow="1" bandRow="1">
                <a:tableStyleId>{5C22544A-7EE6-4342-B048-85BDC9FD1C3A}</a:tableStyleId>
              </a:tblPr>
              <a:tblGrid>
                <a:gridCol w="3352800"/>
                <a:gridCol w="1066800"/>
                <a:gridCol w="2057400"/>
                <a:gridCol w="2209800"/>
              </a:tblGrid>
              <a:tr h="9724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latin typeface="Cambria" pitchFamily="18" charset="0"/>
                          <a:ea typeface="Cambria" pitchFamily="18" charset="0"/>
                        </a:rPr>
                        <a:t>Дорожная карта реализации проекта</a:t>
                      </a:r>
                    </a:p>
                    <a:p>
                      <a:pPr algn="ct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Сроки</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Ожидаемый результат</a:t>
                      </a: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Нормативный документ</a:t>
                      </a:r>
                      <a:endParaRPr lang="ru-RU" sz="1600" b="1" dirty="0">
                        <a:solidFill>
                          <a:srgbClr val="002060"/>
                        </a:solidFill>
                        <a:latin typeface="Cambria" pitchFamily="18" charset="0"/>
                        <a:ea typeface="Cambria" pitchFamily="18" charset="0"/>
                      </a:endParaRPr>
                    </a:p>
                  </a:txBody>
                  <a:tcPr/>
                </a:tc>
              </a:tr>
              <a:tr h="3164128">
                <a:tc>
                  <a:txBody>
                    <a:bodyPr/>
                    <a:lstStyle/>
                    <a:p>
                      <a:pPr algn="just"/>
                      <a:r>
                        <a:rPr kumimoji="0" lang="ru-RU" sz="1600" b="1" kern="1200" dirty="0" smtClean="0">
                          <a:solidFill>
                            <a:srgbClr val="002060"/>
                          </a:solidFill>
                          <a:latin typeface="Cambria" pitchFamily="18" charset="0"/>
                          <a:ea typeface="Cambria" pitchFamily="18" charset="0"/>
                          <a:cs typeface="+mn-cs"/>
                        </a:rPr>
                        <a:t>Задачи:</a:t>
                      </a:r>
                    </a:p>
                    <a:p>
                      <a:pPr algn="just"/>
                      <a:r>
                        <a:rPr kumimoji="0" lang="ru-RU" sz="1600" b="1" kern="1200" dirty="0" smtClean="0">
                          <a:solidFill>
                            <a:srgbClr val="002060"/>
                          </a:solidFill>
                          <a:latin typeface="Cambria" pitchFamily="18" charset="0"/>
                          <a:ea typeface="Cambria" pitchFamily="18" charset="0"/>
                          <a:cs typeface="+mn-cs"/>
                        </a:rPr>
                        <a:t>Вовлечение учащихся </a:t>
                      </a:r>
                      <a:r>
                        <a:rPr kumimoji="0" lang="sah-RU" sz="1600" b="1" kern="1200" dirty="0" smtClean="0">
                          <a:solidFill>
                            <a:srgbClr val="002060"/>
                          </a:solidFill>
                          <a:latin typeface="Cambria" pitchFamily="18" charset="0"/>
                          <a:ea typeface="Cambria" pitchFamily="18" charset="0"/>
                          <a:cs typeface="+mn-cs"/>
                        </a:rPr>
                        <a:t>в творческую лабораторию </a:t>
                      </a:r>
                      <a:r>
                        <a:rPr kumimoji="0" lang="ru-RU" sz="1600" b="1" kern="1200" dirty="0" smtClean="0">
                          <a:solidFill>
                            <a:srgbClr val="002060"/>
                          </a:solidFill>
                          <a:latin typeface="Cambria" pitchFamily="18" charset="0"/>
                          <a:ea typeface="Cambria" pitchFamily="18" charset="0"/>
                          <a:cs typeface="+mn-cs"/>
                        </a:rPr>
                        <a:t>«</a:t>
                      </a:r>
                      <a:r>
                        <a:rPr kumimoji="0" lang="ru-RU" sz="1600" b="1" kern="1200" dirty="0" err="1" smtClean="0">
                          <a:solidFill>
                            <a:srgbClr val="002060"/>
                          </a:solidFill>
                          <a:latin typeface="Cambria" pitchFamily="18" charset="0"/>
                          <a:ea typeface="Cambria" pitchFamily="18" charset="0"/>
                          <a:cs typeface="+mn-cs"/>
                        </a:rPr>
                        <a:t>Куйах</a:t>
                      </a:r>
                      <a:r>
                        <a:rPr kumimoji="0" lang="ru-RU" sz="1600" b="1" kern="1200" dirty="0" smtClean="0">
                          <a:solidFill>
                            <a:srgbClr val="002060"/>
                          </a:solidFill>
                          <a:latin typeface="Cambria" pitchFamily="18" charset="0"/>
                          <a:ea typeface="Cambria" pitchFamily="18" charset="0"/>
                          <a:cs typeface="+mn-cs"/>
                        </a:rPr>
                        <a:t>» путем создания творческой группы «</a:t>
                      </a:r>
                      <a:r>
                        <a:rPr kumimoji="0" lang="en-US" sz="1600" b="1" kern="1200" dirty="0" smtClean="0">
                          <a:solidFill>
                            <a:srgbClr val="002060"/>
                          </a:solidFill>
                          <a:latin typeface="Cambria" pitchFamily="18" charset="0"/>
                          <a:ea typeface="Cambria" pitchFamily="18" charset="0"/>
                          <a:cs typeface="+mn-cs"/>
                        </a:rPr>
                        <a:t>EX</a:t>
                      </a:r>
                      <a:r>
                        <a:rPr kumimoji="0" lang="ru-RU" sz="1600" b="1" kern="1200" dirty="0" smtClean="0">
                          <a:solidFill>
                            <a:srgbClr val="002060"/>
                          </a:solidFill>
                          <a:latin typeface="Cambria" pitchFamily="18" charset="0"/>
                          <a:ea typeface="Cambria" pitchFamily="18" charset="0"/>
                          <a:cs typeface="+mn-cs"/>
                        </a:rPr>
                        <a:t>-</a:t>
                      </a:r>
                      <a:r>
                        <a:rPr kumimoji="0" lang="en-US" sz="1600" b="1" kern="1200" dirty="0" smtClean="0">
                          <a:solidFill>
                            <a:srgbClr val="002060"/>
                          </a:solidFill>
                          <a:latin typeface="Cambria" pitchFamily="18" charset="0"/>
                          <a:ea typeface="Cambria" pitchFamily="18" charset="0"/>
                          <a:cs typeface="+mn-cs"/>
                        </a:rPr>
                        <a:t>pert</a:t>
                      </a:r>
                      <a:r>
                        <a:rPr kumimoji="0" lang="ru-RU" sz="1600" b="1" kern="1200" dirty="0" smtClean="0">
                          <a:solidFill>
                            <a:srgbClr val="002060"/>
                          </a:solidFill>
                          <a:latin typeface="Cambria" pitchFamily="18" charset="0"/>
                          <a:ea typeface="Cambria" pitchFamily="18" charset="0"/>
                          <a:cs typeface="+mn-cs"/>
                        </a:rPr>
                        <a:t>» </a:t>
                      </a:r>
                    </a:p>
                    <a:p>
                      <a:pPr algn="just"/>
                      <a:r>
                        <a:rPr kumimoji="0" lang="ru-RU" sz="1600" b="1" kern="1200" dirty="0" smtClean="0">
                          <a:solidFill>
                            <a:srgbClr val="002060"/>
                          </a:solidFill>
                          <a:latin typeface="Cambria" pitchFamily="18" charset="0"/>
                          <a:ea typeface="Cambria" pitchFamily="18" charset="0"/>
                          <a:cs typeface="+mn-cs"/>
                        </a:rPr>
                        <a:t>Мероприятия:</a:t>
                      </a:r>
                    </a:p>
                    <a:p>
                      <a:pPr algn="just"/>
                      <a:r>
                        <a:rPr kumimoji="0" lang="ru-RU" sz="1600" b="1" kern="1200" dirty="0" smtClean="0">
                          <a:solidFill>
                            <a:srgbClr val="002060"/>
                          </a:solidFill>
                          <a:latin typeface="Cambria" pitchFamily="18" charset="0"/>
                          <a:ea typeface="Cambria" pitchFamily="18" charset="0"/>
                          <a:cs typeface="+mn-cs"/>
                        </a:rPr>
                        <a:t>-Работа с классными руководителями</a:t>
                      </a:r>
                    </a:p>
                    <a:p>
                      <a:pPr algn="just">
                        <a:buFontTx/>
                        <a:buChar char="-"/>
                      </a:pPr>
                      <a:r>
                        <a:rPr kumimoji="0" lang="ru-RU" sz="1600" b="1" kern="1200" dirty="0" smtClean="0">
                          <a:solidFill>
                            <a:srgbClr val="002060"/>
                          </a:solidFill>
                          <a:latin typeface="Cambria" pitchFamily="18" charset="0"/>
                          <a:ea typeface="Cambria" pitchFamily="18" charset="0"/>
                          <a:cs typeface="+mn-cs"/>
                        </a:rPr>
                        <a:t>Игра </a:t>
                      </a:r>
                      <a:r>
                        <a:rPr kumimoji="0" lang="ru-RU" sz="1600" b="1" kern="1200" dirty="0" smtClean="0">
                          <a:solidFill>
                            <a:srgbClr val="002060"/>
                          </a:solidFill>
                          <a:latin typeface="Cambria" pitchFamily="18" charset="0"/>
                          <a:ea typeface="Cambria" pitchFamily="18" charset="0"/>
                          <a:cs typeface="+mn-cs"/>
                        </a:rPr>
                        <a:t>по станциям «Хочу знать</a:t>
                      </a:r>
                      <a:r>
                        <a:rPr kumimoji="0" lang="ru-RU" sz="1600" b="1" kern="1200" dirty="0" smtClean="0">
                          <a:solidFill>
                            <a:srgbClr val="002060"/>
                          </a:solidFill>
                          <a:latin typeface="Cambria" pitchFamily="18" charset="0"/>
                          <a:ea typeface="Cambria" pitchFamily="18" charset="0"/>
                          <a:cs typeface="+mn-cs"/>
                        </a:rPr>
                        <a:t>…»</a:t>
                      </a:r>
                    </a:p>
                    <a:p>
                      <a:pPr algn="just">
                        <a:buFontTx/>
                        <a:buNone/>
                      </a:pPr>
                      <a:endParaRPr kumimoji="0" lang="ru-RU" sz="1600" b="1" kern="1200" dirty="0" smtClean="0">
                        <a:solidFill>
                          <a:srgbClr val="002060"/>
                        </a:solidFill>
                        <a:latin typeface="Cambria" pitchFamily="18" charset="0"/>
                        <a:ea typeface="Cambria" pitchFamily="18" charset="0"/>
                        <a:cs typeface="+mn-cs"/>
                      </a:endParaRPr>
                    </a:p>
                    <a:p>
                      <a:r>
                        <a:rPr kumimoji="0" lang="ru-RU" sz="1600" b="1" kern="1200" dirty="0" smtClean="0">
                          <a:solidFill>
                            <a:srgbClr val="002060"/>
                          </a:solidFill>
                          <a:latin typeface="Cambria" pitchFamily="18" charset="0"/>
                          <a:ea typeface="Cambria" pitchFamily="18" charset="0"/>
                          <a:cs typeface="+mn-cs"/>
                        </a:rPr>
                        <a:t>Задачи:</a:t>
                      </a:r>
                    </a:p>
                    <a:p>
                      <a:r>
                        <a:rPr kumimoji="0" lang="ru-RU" sz="1600" b="1" kern="1200" dirty="0" smtClean="0">
                          <a:solidFill>
                            <a:srgbClr val="002060"/>
                          </a:solidFill>
                          <a:latin typeface="Cambria" pitchFamily="18" charset="0"/>
                          <a:ea typeface="Cambria" pitchFamily="18" charset="0"/>
                          <a:cs typeface="+mn-cs"/>
                        </a:rPr>
                        <a:t>Вовлечение учащихся </a:t>
                      </a:r>
                      <a:r>
                        <a:rPr kumimoji="0" lang="sah-RU" sz="1600" b="1" kern="1200" dirty="0" smtClean="0">
                          <a:solidFill>
                            <a:srgbClr val="002060"/>
                          </a:solidFill>
                          <a:latin typeface="Cambria" pitchFamily="18" charset="0"/>
                          <a:ea typeface="Cambria" pitchFamily="18" charset="0"/>
                          <a:cs typeface="+mn-cs"/>
                        </a:rPr>
                        <a:t>в творческую лабораторию </a:t>
                      </a:r>
                      <a:r>
                        <a:rPr kumimoji="0" lang="ru-RU" sz="1600" b="1" kern="1200" dirty="0" smtClean="0">
                          <a:solidFill>
                            <a:srgbClr val="002060"/>
                          </a:solidFill>
                          <a:latin typeface="Cambria" pitchFamily="18" charset="0"/>
                          <a:ea typeface="Cambria" pitchFamily="18" charset="0"/>
                          <a:cs typeface="+mn-cs"/>
                        </a:rPr>
                        <a:t>«</a:t>
                      </a:r>
                      <a:r>
                        <a:rPr kumimoji="0" lang="ru-RU" sz="1600" b="1" kern="1200" dirty="0" err="1" smtClean="0">
                          <a:solidFill>
                            <a:srgbClr val="002060"/>
                          </a:solidFill>
                          <a:latin typeface="Cambria" pitchFamily="18" charset="0"/>
                          <a:ea typeface="Cambria" pitchFamily="18" charset="0"/>
                          <a:cs typeface="+mn-cs"/>
                        </a:rPr>
                        <a:t>Куйах</a:t>
                      </a:r>
                      <a:r>
                        <a:rPr kumimoji="0" lang="ru-RU" sz="1600" b="1" kern="1200" dirty="0" smtClean="0">
                          <a:solidFill>
                            <a:srgbClr val="002060"/>
                          </a:solidFill>
                          <a:latin typeface="Cambria" pitchFamily="18" charset="0"/>
                          <a:ea typeface="Cambria" pitchFamily="18" charset="0"/>
                          <a:cs typeface="+mn-cs"/>
                        </a:rPr>
                        <a:t>» путем создания творческой группы «</a:t>
                      </a:r>
                      <a:r>
                        <a:rPr kumimoji="0" lang="en-US" sz="1600" b="1" kern="1200" dirty="0" smtClean="0">
                          <a:solidFill>
                            <a:srgbClr val="002060"/>
                          </a:solidFill>
                          <a:latin typeface="Cambria" pitchFamily="18" charset="0"/>
                          <a:ea typeface="Cambria" pitchFamily="18" charset="0"/>
                          <a:cs typeface="+mn-cs"/>
                        </a:rPr>
                        <a:t>EX</a:t>
                      </a:r>
                      <a:r>
                        <a:rPr kumimoji="0" lang="ru-RU" sz="1600" b="1" kern="1200" dirty="0" smtClean="0">
                          <a:solidFill>
                            <a:srgbClr val="002060"/>
                          </a:solidFill>
                          <a:latin typeface="Cambria" pitchFamily="18" charset="0"/>
                          <a:ea typeface="Cambria" pitchFamily="18" charset="0"/>
                          <a:cs typeface="+mn-cs"/>
                        </a:rPr>
                        <a:t>-</a:t>
                      </a:r>
                      <a:r>
                        <a:rPr kumimoji="0" lang="en-US" sz="1600" b="1" kern="1200" dirty="0" smtClean="0">
                          <a:solidFill>
                            <a:srgbClr val="002060"/>
                          </a:solidFill>
                          <a:latin typeface="Cambria" pitchFamily="18" charset="0"/>
                          <a:ea typeface="Cambria" pitchFamily="18" charset="0"/>
                          <a:cs typeface="+mn-cs"/>
                        </a:rPr>
                        <a:t>pert</a:t>
                      </a:r>
                      <a:r>
                        <a:rPr kumimoji="0" lang="ru-RU" sz="1600" b="1" kern="1200" dirty="0" smtClean="0">
                          <a:solidFill>
                            <a:srgbClr val="002060"/>
                          </a:solidFill>
                          <a:latin typeface="Cambria" pitchFamily="18" charset="0"/>
                          <a:ea typeface="Cambria" pitchFamily="18" charset="0"/>
                          <a:cs typeface="+mn-cs"/>
                        </a:rPr>
                        <a:t>» </a:t>
                      </a:r>
                    </a:p>
                    <a:p>
                      <a:r>
                        <a:rPr kumimoji="0" lang="ru-RU" sz="1600" b="1" kern="1200" dirty="0" smtClean="0">
                          <a:solidFill>
                            <a:srgbClr val="002060"/>
                          </a:solidFill>
                          <a:latin typeface="Cambria" pitchFamily="18" charset="0"/>
                          <a:ea typeface="Cambria" pitchFamily="18" charset="0"/>
                          <a:cs typeface="+mn-cs"/>
                        </a:rPr>
                        <a:t>Мероприятия:</a:t>
                      </a:r>
                    </a:p>
                    <a:p>
                      <a:r>
                        <a:rPr kumimoji="0" lang="ru-RU" sz="1600" b="1" kern="1200" dirty="0" smtClean="0">
                          <a:solidFill>
                            <a:srgbClr val="002060"/>
                          </a:solidFill>
                          <a:latin typeface="Cambria" pitchFamily="18" charset="0"/>
                          <a:ea typeface="Cambria" pitchFamily="18" charset="0"/>
                          <a:cs typeface="+mn-cs"/>
                        </a:rPr>
                        <a:t>-Работа с классными руководителями</a:t>
                      </a:r>
                    </a:p>
                    <a:p>
                      <a:r>
                        <a:rPr kumimoji="0" lang="ru-RU" sz="1600" b="1" kern="1200" dirty="0" smtClean="0">
                          <a:solidFill>
                            <a:srgbClr val="002060"/>
                          </a:solidFill>
                          <a:latin typeface="Cambria" pitchFamily="18" charset="0"/>
                          <a:ea typeface="Cambria" pitchFamily="18" charset="0"/>
                          <a:cs typeface="+mn-cs"/>
                        </a:rPr>
                        <a:t>- Игра по станциям «Хочу знать…»</a:t>
                      </a:r>
                      <a:endParaRPr lang="ru-RU" sz="1600" b="1" dirty="0" smtClean="0">
                        <a:solidFill>
                          <a:srgbClr val="002060"/>
                        </a:solidFill>
                        <a:latin typeface="Cambria" pitchFamily="18" charset="0"/>
                        <a:ea typeface="Cambria" pitchFamily="18" charset="0"/>
                      </a:endParaRPr>
                    </a:p>
                    <a:p>
                      <a:pPr algn="ctr">
                        <a:buFontTx/>
                        <a:buChar char="-"/>
                      </a:pPr>
                      <a:endParaRPr lang="ru-RU" sz="1600" b="1" dirty="0">
                        <a:solidFill>
                          <a:srgbClr val="002060"/>
                        </a:solidFill>
                        <a:latin typeface="Cambria" pitchFamily="18" charset="0"/>
                        <a:ea typeface="Cambria" pitchFamily="18" charset="0"/>
                      </a:endParaRPr>
                    </a:p>
                  </a:txBody>
                  <a:tcPr/>
                </a:tc>
                <a:tc>
                  <a:txBody>
                    <a:bodyPr/>
                    <a:lstStyle/>
                    <a:p>
                      <a:pPr algn="ctr"/>
                      <a:r>
                        <a:rPr lang="ru-RU" sz="1600" b="1" dirty="0" smtClean="0">
                          <a:solidFill>
                            <a:srgbClr val="002060"/>
                          </a:solidFill>
                          <a:latin typeface="Cambria" pitchFamily="18" charset="0"/>
                          <a:ea typeface="Cambria" pitchFamily="18" charset="0"/>
                        </a:rPr>
                        <a:t>Октябрь </a:t>
                      </a:r>
                      <a:r>
                        <a:rPr lang="ru-RU" sz="1600" b="1" dirty="0" smtClean="0">
                          <a:solidFill>
                            <a:srgbClr val="002060"/>
                          </a:solidFill>
                          <a:latin typeface="Cambria" pitchFamily="18" charset="0"/>
                          <a:ea typeface="Cambria" pitchFamily="18" charset="0"/>
                        </a:rPr>
                        <a:t>2020</a:t>
                      </a: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algn="ctr"/>
                      <a:endParaRPr lang="ru-RU" sz="1600" b="1" dirty="0" smtClean="0">
                        <a:solidFill>
                          <a:srgbClr val="002060"/>
                        </a:solidFill>
                        <a:latin typeface="Cambria" pitchFamily="18" charset="0"/>
                        <a:ea typeface="Cambria"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latin typeface="Cambria" pitchFamily="18" charset="0"/>
                          <a:ea typeface="Cambria" pitchFamily="18" charset="0"/>
                        </a:rPr>
                        <a:t>Октябрь 2020</a:t>
                      </a:r>
                    </a:p>
                    <a:p>
                      <a:pPr algn="ctr"/>
                      <a:endParaRPr lang="ru-RU" sz="1600" b="1" dirty="0">
                        <a:solidFill>
                          <a:srgbClr val="002060"/>
                        </a:solidFill>
                        <a:latin typeface="Cambria" pitchFamily="18" charset="0"/>
                        <a:ea typeface="Cambria" pitchFamily="18" charset="0"/>
                      </a:endParaRPr>
                    </a:p>
                  </a:txBody>
                  <a:tcPr/>
                </a:tc>
                <a:tc>
                  <a:txBody>
                    <a:bodyPr/>
                    <a:lstStyle/>
                    <a:p>
                      <a:pPr algn="ctr"/>
                      <a:r>
                        <a:rPr kumimoji="0" lang="ru-RU" sz="1600" b="1" kern="1200" dirty="0" smtClean="0">
                          <a:solidFill>
                            <a:srgbClr val="002060"/>
                          </a:solidFill>
                          <a:latin typeface="Cambria" pitchFamily="18" charset="0"/>
                          <a:ea typeface="Cambria" pitchFamily="18" charset="0"/>
                          <a:cs typeface="+mn-cs"/>
                        </a:rPr>
                        <a:t>Организация творческой группы учащихся «</a:t>
                      </a:r>
                      <a:r>
                        <a:rPr kumimoji="0" lang="en-US" sz="1600" b="1" kern="1200" dirty="0" smtClean="0">
                          <a:solidFill>
                            <a:srgbClr val="002060"/>
                          </a:solidFill>
                          <a:latin typeface="Cambria" pitchFamily="18" charset="0"/>
                          <a:ea typeface="Cambria" pitchFamily="18" charset="0"/>
                          <a:cs typeface="+mn-cs"/>
                        </a:rPr>
                        <a:t>EX</a:t>
                      </a:r>
                      <a:r>
                        <a:rPr kumimoji="0" lang="ru-RU" sz="1600" b="1" kern="1200" dirty="0" smtClean="0">
                          <a:solidFill>
                            <a:srgbClr val="002060"/>
                          </a:solidFill>
                          <a:latin typeface="Cambria" pitchFamily="18" charset="0"/>
                          <a:ea typeface="Cambria" pitchFamily="18" charset="0"/>
                          <a:cs typeface="+mn-cs"/>
                        </a:rPr>
                        <a:t>-</a:t>
                      </a:r>
                      <a:r>
                        <a:rPr kumimoji="0" lang="en-US" sz="1600" b="1" kern="1200" dirty="0" smtClean="0">
                          <a:solidFill>
                            <a:srgbClr val="002060"/>
                          </a:solidFill>
                          <a:latin typeface="Cambria" pitchFamily="18" charset="0"/>
                          <a:ea typeface="Cambria" pitchFamily="18" charset="0"/>
                          <a:cs typeface="+mn-cs"/>
                        </a:rPr>
                        <a:t>pert</a:t>
                      </a:r>
                      <a:r>
                        <a:rPr kumimoji="0" lang="ru-RU" sz="1600" b="1" kern="1200" dirty="0" smtClean="0">
                          <a:solidFill>
                            <a:srgbClr val="002060"/>
                          </a:solidFill>
                          <a:latin typeface="Cambria" pitchFamily="18" charset="0"/>
                          <a:ea typeface="Cambria" pitchFamily="18" charset="0"/>
                          <a:cs typeface="+mn-cs"/>
                        </a:rPr>
                        <a:t>» для создания проекта «Увековечивание исторического памятника с. </a:t>
                      </a:r>
                      <a:r>
                        <a:rPr kumimoji="0" lang="ru-RU" sz="1600" b="1" kern="1200" dirty="0" err="1" smtClean="0">
                          <a:solidFill>
                            <a:srgbClr val="002060"/>
                          </a:solidFill>
                          <a:latin typeface="Cambria" pitchFamily="18" charset="0"/>
                          <a:ea typeface="Cambria" pitchFamily="18" charset="0"/>
                          <a:cs typeface="+mn-cs"/>
                        </a:rPr>
                        <a:t>Боронук</a:t>
                      </a:r>
                      <a:r>
                        <a:rPr kumimoji="0" lang="ru-RU" sz="1600" b="1" kern="1200" dirty="0" smtClean="0">
                          <a:solidFill>
                            <a:srgbClr val="002060"/>
                          </a:solidFill>
                          <a:latin typeface="Cambria" pitchFamily="18" charset="0"/>
                          <a:ea typeface="Cambria" pitchFamily="18" charset="0"/>
                          <a:cs typeface="+mn-cs"/>
                        </a:rPr>
                        <a:t>» </a:t>
                      </a:r>
                      <a:r>
                        <a:rPr kumimoji="0" lang="ru-RU" sz="1600" b="1" kern="1200" dirty="0" err="1" smtClean="0">
                          <a:solidFill>
                            <a:srgbClr val="002060"/>
                          </a:solidFill>
                          <a:latin typeface="Cambria" pitchFamily="18" charset="0"/>
                          <a:ea typeface="Cambria" pitchFamily="18" charset="0"/>
                          <a:cs typeface="+mn-cs"/>
                        </a:rPr>
                        <a:t>Татый</a:t>
                      </a:r>
                      <a:r>
                        <a:rPr kumimoji="0" lang="ru-RU" sz="1600" b="1" kern="1200" dirty="0" smtClean="0">
                          <a:solidFill>
                            <a:srgbClr val="002060"/>
                          </a:solidFill>
                          <a:latin typeface="Cambria" pitchFamily="18" charset="0"/>
                          <a:ea typeface="Cambria" pitchFamily="18" charset="0"/>
                          <a:cs typeface="+mn-cs"/>
                        </a:rPr>
                        <a:t> </a:t>
                      </a:r>
                      <a:r>
                        <a:rPr kumimoji="0" lang="ru-RU" sz="1600" b="1" kern="1200" dirty="0" smtClean="0">
                          <a:solidFill>
                            <a:srgbClr val="002060"/>
                          </a:solidFill>
                          <a:latin typeface="Cambria" pitchFamily="18" charset="0"/>
                          <a:ea typeface="Cambria" pitchFamily="18" charset="0"/>
                          <a:cs typeface="+mn-cs"/>
                        </a:rPr>
                        <a:t>бала5ана</a:t>
                      </a: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600" b="1" kern="1200" dirty="0" smtClean="0">
                          <a:solidFill>
                            <a:srgbClr val="002060"/>
                          </a:solidFill>
                          <a:latin typeface="Cambria" pitchFamily="18" charset="0"/>
                          <a:ea typeface="Cambria" pitchFamily="18" charset="0"/>
                          <a:cs typeface="+mn-cs"/>
                        </a:rPr>
                        <a:t>Организация творческой группы учащихся «</a:t>
                      </a:r>
                      <a:r>
                        <a:rPr kumimoji="0" lang="en-US" sz="1600" b="1" kern="1200" dirty="0" smtClean="0">
                          <a:solidFill>
                            <a:srgbClr val="002060"/>
                          </a:solidFill>
                          <a:latin typeface="Cambria" pitchFamily="18" charset="0"/>
                          <a:ea typeface="Cambria" pitchFamily="18" charset="0"/>
                          <a:cs typeface="+mn-cs"/>
                        </a:rPr>
                        <a:t>EX</a:t>
                      </a:r>
                      <a:r>
                        <a:rPr kumimoji="0" lang="ru-RU" sz="1600" b="1" kern="1200" dirty="0" smtClean="0">
                          <a:solidFill>
                            <a:srgbClr val="002060"/>
                          </a:solidFill>
                          <a:latin typeface="Cambria" pitchFamily="18" charset="0"/>
                          <a:ea typeface="Cambria" pitchFamily="18" charset="0"/>
                          <a:cs typeface="+mn-cs"/>
                        </a:rPr>
                        <a:t>-</a:t>
                      </a:r>
                      <a:r>
                        <a:rPr kumimoji="0" lang="en-US" sz="1600" b="1" kern="1200" dirty="0" smtClean="0">
                          <a:solidFill>
                            <a:srgbClr val="002060"/>
                          </a:solidFill>
                          <a:latin typeface="Cambria" pitchFamily="18" charset="0"/>
                          <a:ea typeface="Cambria" pitchFamily="18" charset="0"/>
                          <a:cs typeface="+mn-cs"/>
                        </a:rPr>
                        <a:t>pert</a:t>
                      </a:r>
                      <a:r>
                        <a:rPr kumimoji="0" lang="ru-RU" sz="1600" b="1" kern="1200" dirty="0" smtClean="0">
                          <a:solidFill>
                            <a:srgbClr val="002060"/>
                          </a:solidFill>
                          <a:latin typeface="Cambria" pitchFamily="18" charset="0"/>
                          <a:ea typeface="Cambria" pitchFamily="18" charset="0"/>
                          <a:cs typeface="+mn-cs"/>
                        </a:rPr>
                        <a:t>» для создания проекта «Увековечивание исторического памятника с. </a:t>
                      </a:r>
                      <a:r>
                        <a:rPr kumimoji="0" lang="ru-RU" sz="1600" b="1" kern="1200" dirty="0" err="1" smtClean="0">
                          <a:solidFill>
                            <a:srgbClr val="002060"/>
                          </a:solidFill>
                          <a:latin typeface="Cambria" pitchFamily="18" charset="0"/>
                          <a:ea typeface="Cambria" pitchFamily="18" charset="0"/>
                          <a:cs typeface="+mn-cs"/>
                        </a:rPr>
                        <a:t>Боронук</a:t>
                      </a:r>
                      <a:r>
                        <a:rPr kumimoji="0" lang="ru-RU" sz="1600" b="1" kern="1200" dirty="0" smtClean="0">
                          <a:solidFill>
                            <a:srgbClr val="002060"/>
                          </a:solidFill>
                          <a:latin typeface="Cambria" pitchFamily="18" charset="0"/>
                          <a:ea typeface="Cambria" pitchFamily="18" charset="0"/>
                          <a:cs typeface="+mn-cs"/>
                        </a:rPr>
                        <a:t>» </a:t>
                      </a:r>
                      <a:r>
                        <a:rPr kumimoji="0" lang="ru-RU" sz="1600" b="1" kern="1200" dirty="0" err="1" smtClean="0">
                          <a:solidFill>
                            <a:srgbClr val="002060"/>
                          </a:solidFill>
                          <a:latin typeface="Cambria" pitchFamily="18" charset="0"/>
                          <a:ea typeface="Cambria" pitchFamily="18" charset="0"/>
                          <a:cs typeface="+mn-cs"/>
                        </a:rPr>
                        <a:t>Татый</a:t>
                      </a:r>
                      <a:r>
                        <a:rPr kumimoji="0" lang="ru-RU" sz="1600" b="1" kern="1200" dirty="0" smtClean="0">
                          <a:solidFill>
                            <a:srgbClr val="002060"/>
                          </a:solidFill>
                          <a:latin typeface="Cambria" pitchFamily="18" charset="0"/>
                          <a:ea typeface="Cambria" pitchFamily="18" charset="0"/>
                          <a:cs typeface="+mn-cs"/>
                        </a:rPr>
                        <a:t> бала5ана</a:t>
                      </a:r>
                      <a:endParaRPr lang="ru-RU" sz="1600" b="1" dirty="0" smtClean="0">
                        <a:solidFill>
                          <a:srgbClr val="002060"/>
                        </a:solidFill>
                        <a:latin typeface="Cambria" pitchFamily="18" charset="0"/>
                        <a:ea typeface="Cambria" pitchFamily="18" charset="0"/>
                      </a:endParaRPr>
                    </a:p>
                    <a:p>
                      <a:pPr algn="ctr"/>
                      <a:endParaRPr lang="ru-RU" sz="1600" b="1" dirty="0">
                        <a:solidFill>
                          <a:srgbClr val="002060"/>
                        </a:solidFill>
                        <a:latin typeface="Cambria" pitchFamily="18" charset="0"/>
                        <a:ea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600" b="1" kern="1200" dirty="0" smtClean="0">
                          <a:solidFill>
                            <a:srgbClr val="002060"/>
                          </a:solidFill>
                          <a:latin typeface="Cambria" pitchFamily="18" charset="0"/>
                          <a:ea typeface="Cambria" pitchFamily="18" charset="0"/>
                          <a:cs typeface="+mn-cs"/>
                        </a:rPr>
                        <a:t>Конвенция о </a:t>
                      </a:r>
                      <a:r>
                        <a:rPr kumimoji="0" lang="ru-RU" sz="1600" b="1" kern="1200" dirty="0" smtClean="0">
                          <a:solidFill>
                            <a:srgbClr val="002060"/>
                          </a:solidFill>
                          <a:latin typeface="Cambria" pitchFamily="18" charset="0"/>
                          <a:ea typeface="Cambria" pitchFamily="18" charset="0"/>
                          <a:cs typeface="+mn-cs"/>
                        </a:rPr>
                        <a:t>правах</a:t>
                      </a:r>
                      <a:endParaRPr lang="ru-RU" sz="1200" dirty="0" smtClean="0"/>
                    </a:p>
                    <a:p>
                      <a:pPr algn="ctr"/>
                      <a:r>
                        <a:rPr kumimoji="0" lang="ru-RU" sz="1600" b="1" kern="1200" dirty="0" smtClean="0">
                          <a:solidFill>
                            <a:srgbClr val="002060"/>
                          </a:solidFill>
                          <a:latin typeface="Cambria" pitchFamily="18" charset="0"/>
                          <a:ea typeface="Cambria" pitchFamily="18" charset="0"/>
                          <a:cs typeface="+mn-cs"/>
                        </a:rPr>
                        <a:t>Ребенка</a:t>
                      </a: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endParaRPr kumimoji="0" lang="ru-RU" sz="1600" b="1" kern="1200" dirty="0" smtClean="0">
                        <a:solidFill>
                          <a:srgbClr val="002060"/>
                        </a:solidFill>
                        <a:latin typeface="Cambria" pitchFamily="18" charset="0"/>
                        <a:ea typeface="Cambria" pitchFamily="18" charset="0"/>
                        <a:cs typeface="+mn-cs"/>
                      </a:endParaRPr>
                    </a:p>
                    <a:p>
                      <a:pPr algn="ctr"/>
                      <a:r>
                        <a:rPr kumimoji="0" lang="ru-RU" sz="1600" b="1" kern="1200" dirty="0" smtClean="0">
                          <a:solidFill>
                            <a:srgbClr val="002060"/>
                          </a:solidFill>
                          <a:latin typeface="Cambria" pitchFamily="18" charset="0"/>
                          <a:ea typeface="Cambria" pitchFamily="18" charset="0"/>
                          <a:cs typeface="+mn-cs"/>
                        </a:rPr>
                        <a:t>Конвенция о правах ребенка</a:t>
                      </a:r>
                    </a:p>
                    <a:p>
                      <a:pPr algn="ctr"/>
                      <a:endParaRPr lang="ru-RU" sz="1600" b="1"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76200" y="76200"/>
          <a:ext cx="8915401" cy="6724615"/>
        </p:xfrm>
        <a:graphic>
          <a:graphicData uri="http://schemas.openxmlformats.org/drawingml/2006/table">
            <a:tbl>
              <a:tblPr firstRow="1" bandRow="1">
                <a:tableStyleId>{5C22544A-7EE6-4342-B048-85BDC9FD1C3A}</a:tableStyleId>
              </a:tblPr>
              <a:tblGrid>
                <a:gridCol w="3276600"/>
                <a:gridCol w="1295400"/>
                <a:gridCol w="2209800"/>
                <a:gridCol w="2133601"/>
              </a:tblGrid>
              <a:tr h="872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latin typeface="Cambria" pitchFamily="18" charset="0"/>
                          <a:ea typeface="Cambria" pitchFamily="18" charset="0"/>
                        </a:rPr>
                        <a:t>Дорожная карта реализации проекта</a:t>
                      </a:r>
                    </a:p>
                    <a:p>
                      <a:pPr algn="ct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Сроки</a:t>
                      </a: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Ожидаемый результат</a:t>
                      </a: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Нормативный документ</a:t>
                      </a:r>
                      <a:endParaRPr lang="ru-RU" sz="1400" b="1" dirty="0">
                        <a:solidFill>
                          <a:srgbClr val="002060"/>
                        </a:solidFill>
                        <a:latin typeface="Cambria" pitchFamily="18" charset="0"/>
                        <a:ea typeface="Cambria" pitchFamily="18" charset="0"/>
                      </a:endParaRPr>
                    </a:p>
                  </a:txBody>
                  <a:tcPr/>
                </a:tc>
              </a:tr>
              <a:tr h="4798503">
                <a:tc>
                  <a:txBody>
                    <a:bodyPr/>
                    <a:lstStyle/>
                    <a:p>
                      <a:r>
                        <a:rPr kumimoji="0" lang="ru-RU" sz="1400" b="1" kern="1200" dirty="0" smtClean="0">
                          <a:solidFill>
                            <a:srgbClr val="002060"/>
                          </a:solidFill>
                          <a:latin typeface="Cambria" pitchFamily="18" charset="0"/>
                          <a:ea typeface="Cambria" pitchFamily="18" charset="0"/>
                          <a:cs typeface="+mn-cs"/>
                        </a:rPr>
                        <a:t>Задачи:</a:t>
                      </a:r>
                    </a:p>
                    <a:p>
                      <a:r>
                        <a:rPr kumimoji="0" lang="ru-RU" sz="1400" b="1" kern="1200" dirty="0" smtClean="0">
                          <a:solidFill>
                            <a:srgbClr val="002060"/>
                          </a:solidFill>
                          <a:latin typeface="Cambria" pitchFamily="18" charset="0"/>
                          <a:ea typeface="Cambria" pitchFamily="18" charset="0"/>
                          <a:cs typeface="+mn-cs"/>
                        </a:rPr>
                        <a:t>Проведение мероприятий по ознакомлению учащихся с нормативно-правовыми актами  для</a:t>
                      </a:r>
                    </a:p>
                    <a:p>
                      <a:r>
                        <a:rPr kumimoji="0" lang="ru-RU" sz="1400" b="1" kern="1200" dirty="0" smtClean="0">
                          <a:solidFill>
                            <a:srgbClr val="002060"/>
                          </a:solidFill>
                          <a:latin typeface="Cambria" pitchFamily="18" charset="0"/>
                          <a:ea typeface="Cambria" pitchFamily="18" charset="0"/>
                          <a:cs typeface="+mn-cs"/>
                        </a:rPr>
                        <a:t>повышения уровня грамотности, социальной активности;</a:t>
                      </a:r>
                    </a:p>
                    <a:p>
                      <a:r>
                        <a:rPr kumimoji="0" lang="ru-RU" sz="1400" b="1" kern="1200" dirty="0" smtClean="0">
                          <a:solidFill>
                            <a:srgbClr val="002060"/>
                          </a:solidFill>
                          <a:latin typeface="Cambria" pitchFamily="18" charset="0"/>
                          <a:ea typeface="Cambria" pitchFamily="18" charset="0"/>
                          <a:cs typeface="+mn-cs"/>
                        </a:rPr>
                        <a:t> </a:t>
                      </a:r>
                    </a:p>
                    <a:p>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Мероприятия:</a:t>
                      </a:r>
                    </a:p>
                    <a:p>
                      <a:r>
                        <a:rPr kumimoji="0" lang="ru-RU" sz="1400" b="1" i="1" kern="1200" dirty="0" smtClean="0">
                          <a:solidFill>
                            <a:srgbClr val="002060"/>
                          </a:solidFill>
                          <a:latin typeface="Cambria" pitchFamily="18" charset="0"/>
                          <a:ea typeface="Cambria" pitchFamily="18" charset="0"/>
                          <a:cs typeface="+mn-cs"/>
                        </a:rPr>
                        <a:t> «ОЗ – право или обязанность?»</a:t>
                      </a:r>
                      <a:endParaRPr kumimoji="0" lang="ru-RU" sz="1400" b="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(внеурочное занятие) </a:t>
                      </a:r>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 </a:t>
                      </a:r>
                    </a:p>
                    <a:p>
                      <a:endParaRPr kumimoji="0" lang="ru-RU" sz="1400" b="1" i="1" kern="1200" dirty="0" smtClean="0">
                        <a:solidFill>
                          <a:srgbClr val="002060"/>
                        </a:solidFill>
                        <a:latin typeface="Cambria" pitchFamily="18" charset="0"/>
                        <a:ea typeface="Cambria" pitchFamily="18" charset="0"/>
                        <a:cs typeface="+mn-cs"/>
                      </a:endParaRPr>
                    </a:p>
                    <a:p>
                      <a:endParaRPr kumimoji="0" lang="ru-RU" sz="1400" b="1" i="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«Твой дом, почему не исторический объект?» </a:t>
                      </a:r>
                      <a:endParaRPr kumimoji="0" lang="ru-RU" sz="1400" b="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(внеурочное занятие) </a:t>
                      </a:r>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 </a:t>
                      </a:r>
                      <a:endParaRPr kumimoji="0" lang="ru-RU" sz="1400" b="1" i="1" kern="1200" dirty="0" smtClean="0">
                        <a:solidFill>
                          <a:srgbClr val="002060"/>
                        </a:solidFill>
                        <a:latin typeface="Cambria" pitchFamily="18" charset="0"/>
                        <a:ea typeface="Cambria" pitchFamily="18" charset="0"/>
                        <a:cs typeface="+mn-cs"/>
                      </a:endParaRPr>
                    </a:p>
                    <a:p>
                      <a:endParaRPr kumimoji="0" lang="ru-RU" sz="1400" b="1" i="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«СИР»</a:t>
                      </a:r>
                      <a:r>
                        <a:rPr kumimoji="0" lang="ru-RU" sz="1400" b="1" kern="1200" dirty="0" smtClean="0">
                          <a:solidFill>
                            <a:srgbClr val="002060"/>
                          </a:solidFill>
                          <a:latin typeface="Cambria" pitchFamily="18" charset="0"/>
                          <a:ea typeface="Cambria" pitchFamily="18" charset="0"/>
                          <a:cs typeface="+mn-cs"/>
                        </a:rPr>
                        <a:t> </a:t>
                      </a:r>
                    </a:p>
                    <a:p>
                      <a:r>
                        <a:rPr kumimoji="0" lang="ru-RU" sz="1400" b="1" i="1" kern="1200" dirty="0" smtClean="0">
                          <a:solidFill>
                            <a:srgbClr val="002060"/>
                          </a:solidFill>
                          <a:latin typeface="Cambria" pitchFamily="18" charset="0"/>
                          <a:ea typeface="Cambria" pitchFamily="18" charset="0"/>
                          <a:cs typeface="+mn-cs"/>
                        </a:rPr>
                        <a:t>(внеурочное занятие) </a:t>
                      </a:r>
                      <a:endParaRPr kumimoji="0" lang="ru-RU" sz="1400" b="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 </a:t>
                      </a:r>
                      <a:endParaRPr kumimoji="0" lang="ru-RU" sz="1400" b="1" kern="1200" dirty="0" smtClean="0">
                        <a:solidFill>
                          <a:srgbClr val="002060"/>
                        </a:solidFill>
                        <a:latin typeface="Cambria" pitchFamily="18" charset="0"/>
                        <a:ea typeface="Cambria" pitchFamily="18" charset="0"/>
                        <a:cs typeface="+mn-cs"/>
                      </a:endParaRPr>
                    </a:p>
                    <a:p>
                      <a:endParaRPr kumimoji="0" lang="ru-RU" sz="1400" b="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«Я автор»</a:t>
                      </a:r>
                      <a:endParaRPr kumimoji="0" lang="ru-RU" sz="1400" b="1" kern="1200" dirty="0" smtClean="0">
                        <a:solidFill>
                          <a:srgbClr val="002060"/>
                        </a:solidFill>
                        <a:latin typeface="Cambria" pitchFamily="18" charset="0"/>
                        <a:ea typeface="Cambria" pitchFamily="18" charset="0"/>
                        <a:cs typeface="+mn-cs"/>
                      </a:endParaRPr>
                    </a:p>
                    <a:p>
                      <a:r>
                        <a:rPr kumimoji="0" lang="ru-RU" sz="1400" b="1" i="1" kern="1200" dirty="0" smtClean="0">
                          <a:solidFill>
                            <a:srgbClr val="002060"/>
                          </a:solidFill>
                          <a:latin typeface="Cambria" pitchFamily="18" charset="0"/>
                          <a:ea typeface="Cambria" pitchFamily="18" charset="0"/>
                          <a:cs typeface="+mn-cs"/>
                        </a:rPr>
                        <a:t>(внеурочное занятие) </a:t>
                      </a:r>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 </a:t>
                      </a:r>
                    </a:p>
                  </a:txBody>
                  <a:tcPr/>
                </a:tc>
                <a:tc>
                  <a:txBody>
                    <a:bodyPr/>
                    <a:lstStyle/>
                    <a:p>
                      <a:r>
                        <a:rPr kumimoji="0" lang="ru-RU" sz="1400" b="1" kern="1200" dirty="0" smtClean="0">
                          <a:solidFill>
                            <a:srgbClr val="002060"/>
                          </a:solidFill>
                          <a:latin typeface="Cambria" pitchFamily="18" charset="0"/>
                          <a:ea typeface="Cambria" pitchFamily="18" charset="0"/>
                          <a:cs typeface="+mn-cs"/>
                        </a:rPr>
                        <a:t>Ноябрь – апрель 2020</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 </a:t>
                      </a:r>
                    </a:p>
                    <a:p>
                      <a:endParaRPr kumimoji="0" lang="ru-RU" sz="1400" b="1" kern="1200" dirty="0" smtClean="0">
                        <a:solidFill>
                          <a:srgbClr val="002060"/>
                        </a:solidFill>
                        <a:latin typeface="Cambria" pitchFamily="18" charset="0"/>
                        <a:ea typeface="Cambria" pitchFamily="18" charset="0"/>
                        <a:cs typeface="+mn-cs"/>
                      </a:endParaRPr>
                    </a:p>
                    <a:p>
                      <a:endParaRPr kumimoji="0" lang="ru-RU" sz="1400" b="1" kern="1200" dirty="0" smtClean="0">
                        <a:solidFill>
                          <a:srgbClr val="002060"/>
                        </a:solidFill>
                        <a:latin typeface="Cambria" pitchFamily="18" charset="0"/>
                        <a:ea typeface="Cambria" pitchFamily="18" charset="0"/>
                        <a:cs typeface="+mn-cs"/>
                      </a:endParaRPr>
                    </a:p>
                    <a:p>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Ноябрь 2020</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 </a:t>
                      </a:r>
                    </a:p>
                    <a:p>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 Декабрь 2020</a:t>
                      </a:r>
                    </a:p>
                    <a:p>
                      <a:r>
                        <a:rPr kumimoji="0" lang="ru-RU" sz="1400" b="1" kern="1200" dirty="0" smtClean="0">
                          <a:solidFill>
                            <a:srgbClr val="002060"/>
                          </a:solidFill>
                          <a:latin typeface="Cambria" pitchFamily="18" charset="0"/>
                          <a:ea typeface="Cambria" pitchFamily="18" charset="0"/>
                          <a:cs typeface="+mn-cs"/>
                        </a:rPr>
                        <a:t> </a:t>
                      </a:r>
                    </a:p>
                    <a:p>
                      <a:endParaRPr kumimoji="0" lang="ru-RU" sz="1400" b="1" kern="1200" dirty="0" smtClean="0">
                        <a:solidFill>
                          <a:srgbClr val="002060"/>
                        </a:solidFill>
                        <a:latin typeface="Cambria" pitchFamily="18" charset="0"/>
                        <a:ea typeface="Cambria" pitchFamily="18" charset="0"/>
                        <a:cs typeface="+mn-cs"/>
                      </a:endParaRPr>
                    </a:p>
                    <a:p>
                      <a:r>
                        <a:rPr kumimoji="0" lang="ru-RU" sz="1400" b="1" kern="1200" dirty="0" smtClean="0">
                          <a:solidFill>
                            <a:srgbClr val="002060"/>
                          </a:solidFill>
                          <a:latin typeface="Cambria" pitchFamily="18" charset="0"/>
                          <a:ea typeface="Cambria" pitchFamily="18" charset="0"/>
                          <a:cs typeface="+mn-cs"/>
                        </a:rPr>
                        <a:t>Январь 2020</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 </a:t>
                      </a:r>
                    </a:p>
                    <a:p>
                      <a:r>
                        <a:rPr kumimoji="0" lang="ru-RU" sz="1400" b="1" kern="1200" dirty="0" smtClean="0">
                          <a:solidFill>
                            <a:srgbClr val="002060"/>
                          </a:solidFill>
                          <a:latin typeface="Cambria" pitchFamily="18" charset="0"/>
                          <a:ea typeface="Cambria" pitchFamily="18" charset="0"/>
                          <a:cs typeface="+mn-cs"/>
                        </a:rPr>
                        <a:t>Февраль</a:t>
                      </a:r>
                    </a:p>
                    <a:p>
                      <a:r>
                        <a:rPr kumimoji="0" lang="ru-RU" sz="1400" b="1" kern="1200" dirty="0" smtClean="0">
                          <a:solidFill>
                            <a:srgbClr val="002060"/>
                          </a:solidFill>
                          <a:latin typeface="Cambria" pitchFamily="18" charset="0"/>
                          <a:ea typeface="Cambria" pitchFamily="18" charset="0"/>
                          <a:cs typeface="+mn-cs"/>
                        </a:rPr>
                        <a:t>2020</a:t>
                      </a:r>
                      <a:endParaRPr lang="ru-RU" sz="1400" b="1" dirty="0">
                        <a:solidFill>
                          <a:srgbClr val="002060"/>
                        </a:solidFill>
                        <a:latin typeface="Cambria" pitchFamily="18" charset="0"/>
                        <a:ea typeface="Cambria" pitchFamily="18" charset="0"/>
                      </a:endParaRPr>
                    </a:p>
                  </a:txBody>
                  <a:tcPr/>
                </a:tc>
                <a:tc>
                  <a:txBody>
                    <a:bodyPr/>
                    <a:lstStyle/>
                    <a:p>
                      <a:r>
                        <a:rPr kumimoji="0" lang="ru-RU" sz="1200" b="1" kern="1200" dirty="0" smtClean="0">
                          <a:solidFill>
                            <a:srgbClr val="002060"/>
                          </a:solidFill>
                          <a:latin typeface="Cambria" pitchFamily="18" charset="0"/>
                          <a:ea typeface="Cambria" pitchFamily="18" charset="0"/>
                          <a:cs typeface="+mn-cs"/>
                        </a:rPr>
                        <a:t>формирование навыков самодисциплины, культуры поведения и чувства ответственности перед обществом и государством; реализация мероприятий</a:t>
                      </a:r>
                    </a:p>
                    <a:p>
                      <a:endParaRPr kumimoji="0" lang="ru-RU" sz="1200" b="1" kern="1200" dirty="0" smtClean="0">
                        <a:solidFill>
                          <a:srgbClr val="002060"/>
                        </a:solidFill>
                        <a:latin typeface="Cambria" pitchFamily="18" charset="0"/>
                        <a:ea typeface="Cambria" pitchFamily="18" charset="0"/>
                        <a:cs typeface="+mn-cs"/>
                      </a:endParaRPr>
                    </a:p>
                    <a:p>
                      <a:r>
                        <a:rPr kumimoji="0" lang="ru-RU" sz="1200" b="1" kern="1200" dirty="0" smtClean="0">
                          <a:solidFill>
                            <a:srgbClr val="002060"/>
                          </a:solidFill>
                          <a:latin typeface="Cambria" pitchFamily="18" charset="0"/>
                          <a:ea typeface="Cambria" pitchFamily="18" charset="0"/>
                          <a:cs typeface="+mn-cs"/>
                        </a:rPr>
                        <a:t>Ознакомлены с основными правами и обязанностями Конституции РФ с упором на статьи 44.2.,  44.3.; </a:t>
                      </a:r>
                    </a:p>
                    <a:p>
                      <a:r>
                        <a:rPr kumimoji="0" lang="ru-RU" sz="1200" b="1" kern="1200" dirty="0" smtClean="0">
                          <a:solidFill>
                            <a:srgbClr val="002060"/>
                          </a:solidFill>
                          <a:latin typeface="Cambria" pitchFamily="18" charset="0"/>
                          <a:ea typeface="Cambria" pitchFamily="18" charset="0"/>
                          <a:cs typeface="+mn-cs"/>
                        </a:rPr>
                        <a:t> </a:t>
                      </a:r>
                    </a:p>
                    <a:p>
                      <a:r>
                        <a:rPr kumimoji="0" lang="ru-RU" sz="1200" b="1" kern="1200" dirty="0" smtClean="0">
                          <a:solidFill>
                            <a:srgbClr val="002060"/>
                          </a:solidFill>
                          <a:latin typeface="Cambria" pitchFamily="18" charset="0"/>
                          <a:ea typeface="Cambria" pitchFamily="18" charset="0"/>
                          <a:cs typeface="+mn-cs"/>
                        </a:rPr>
                        <a:t>Ознакомлены с </a:t>
                      </a:r>
                      <a:r>
                        <a:rPr kumimoji="0" lang="ru-RU" sz="1200" b="1" u="sng" kern="1200" dirty="0" smtClean="0">
                          <a:solidFill>
                            <a:srgbClr val="002060"/>
                          </a:solidFill>
                          <a:latin typeface="Cambria" pitchFamily="18" charset="0"/>
                          <a:ea typeface="Cambria" pitchFamily="18" charset="0"/>
                          <a:cs typeface="+mn-cs"/>
                          <a:hlinkClick r:id=""/>
                        </a:rPr>
                        <a:t>Федеральным законом от 25.06.2002 N 73-ФЗ (ред. от 18.07.2019) "Об объектах культурного наследия (памятниках истории и культуры) народов Российской Федерации"</a:t>
                      </a:r>
                      <a:endParaRPr kumimoji="0" lang="ru-RU" sz="1200" b="1" kern="1200" dirty="0" smtClean="0">
                        <a:solidFill>
                          <a:srgbClr val="002060"/>
                        </a:solidFill>
                        <a:latin typeface="Cambria" pitchFamily="18" charset="0"/>
                        <a:ea typeface="Cambria" pitchFamily="18" charset="0"/>
                        <a:cs typeface="+mn-cs"/>
                      </a:endParaRPr>
                    </a:p>
                    <a:p>
                      <a:r>
                        <a:rPr kumimoji="0" lang="ru-RU" sz="1200" b="1" kern="1200" dirty="0" smtClean="0">
                          <a:solidFill>
                            <a:srgbClr val="002060"/>
                          </a:solidFill>
                          <a:latin typeface="Cambria" pitchFamily="18" charset="0"/>
                          <a:ea typeface="Cambria" pitchFamily="18" charset="0"/>
                          <a:cs typeface="+mn-cs"/>
                        </a:rPr>
                        <a:t> </a:t>
                      </a:r>
                    </a:p>
                    <a:p>
                      <a:r>
                        <a:rPr kumimoji="0" lang="ru-RU" sz="1200" b="1" kern="1200" dirty="0" smtClean="0">
                          <a:solidFill>
                            <a:srgbClr val="002060"/>
                          </a:solidFill>
                          <a:latin typeface="Cambria" pitchFamily="18" charset="0"/>
                          <a:ea typeface="Cambria" pitchFamily="18" charset="0"/>
                          <a:cs typeface="+mn-cs"/>
                        </a:rPr>
                        <a:t> </a:t>
                      </a:r>
                    </a:p>
                    <a:p>
                      <a:r>
                        <a:rPr kumimoji="0" lang="ru-RU" sz="1200" b="1" kern="1200" dirty="0" smtClean="0">
                          <a:solidFill>
                            <a:srgbClr val="002060"/>
                          </a:solidFill>
                          <a:latin typeface="Cambria" pitchFamily="18" charset="0"/>
                          <a:ea typeface="Cambria" pitchFamily="18" charset="0"/>
                          <a:cs typeface="+mn-cs"/>
                        </a:rPr>
                        <a:t>Ознакомлены с земельным кодексом РФ</a:t>
                      </a:r>
                    </a:p>
                  </a:txBody>
                  <a:tcPr/>
                </a:tc>
                <a:tc>
                  <a:txBody>
                    <a:bodyPr/>
                    <a:lstStyle/>
                    <a:p>
                      <a:r>
                        <a:rPr kumimoji="0" lang="ru-RU" sz="1400" b="1" kern="1200" dirty="0" smtClean="0">
                          <a:solidFill>
                            <a:srgbClr val="002060"/>
                          </a:solidFill>
                          <a:latin typeface="Cambria" pitchFamily="18" charset="0"/>
                          <a:ea typeface="Cambria" pitchFamily="18" charset="0"/>
                          <a:cs typeface="+mn-cs"/>
                        </a:rPr>
                        <a:t>Конституция РФ</a:t>
                      </a:r>
                    </a:p>
                    <a:p>
                      <a:r>
                        <a:rPr kumimoji="0" lang="ru-RU" sz="1400" b="1" kern="1200" dirty="0" smtClean="0">
                          <a:solidFill>
                            <a:srgbClr val="002060"/>
                          </a:solidFill>
                          <a:latin typeface="Cambria" pitchFamily="18" charset="0"/>
                          <a:ea typeface="Cambria" pitchFamily="18" charset="0"/>
                          <a:cs typeface="+mn-cs"/>
                        </a:rPr>
                        <a:t> </a:t>
                      </a:r>
                    </a:p>
                    <a:p>
                      <a:r>
                        <a:rPr kumimoji="0" lang="ru-RU" sz="1400" b="1" u="sng" kern="1200" dirty="0" smtClean="0">
                          <a:solidFill>
                            <a:srgbClr val="002060"/>
                          </a:solidFill>
                          <a:latin typeface="Cambria" pitchFamily="18" charset="0"/>
                          <a:ea typeface="Cambria" pitchFamily="18" charset="0"/>
                          <a:cs typeface="+mn-cs"/>
                          <a:hlinkClick r:id=""/>
                        </a:rPr>
                        <a:t>Федеральный закон от 25.06.2002 N 73-ФЗ (ред. от 18.07.2019) "Об объектах культурного наследия (памятниках истории и культуры) народов Российской Федерации"</a:t>
                      </a:r>
                      <a:endParaRPr lang="ru-RU" sz="1400" b="1"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228600" y="152400"/>
          <a:ext cx="8686800" cy="6156960"/>
        </p:xfrm>
        <a:graphic>
          <a:graphicData uri="http://schemas.openxmlformats.org/drawingml/2006/table">
            <a:tbl>
              <a:tblPr firstRow="1" bandRow="1">
                <a:tableStyleId>{5C22544A-7EE6-4342-B048-85BDC9FD1C3A}</a:tableStyleId>
              </a:tblPr>
              <a:tblGrid>
                <a:gridCol w="4038600"/>
                <a:gridCol w="990600"/>
                <a:gridCol w="1905000"/>
                <a:gridCol w="1752600"/>
              </a:tblGrid>
              <a:tr h="51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latin typeface="Cambria" pitchFamily="18" charset="0"/>
                          <a:ea typeface="Cambria" pitchFamily="18" charset="0"/>
                        </a:rPr>
                        <a:t>Дорожная карта реализации проекта</a:t>
                      </a:r>
                    </a:p>
                    <a:p>
                      <a:pPr algn="ct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Сроки</a:t>
                      </a: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Ожидаемый результат</a:t>
                      </a: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Нормативный документ</a:t>
                      </a:r>
                      <a:endParaRPr lang="ru-RU" sz="1400" b="1" dirty="0">
                        <a:solidFill>
                          <a:srgbClr val="002060"/>
                        </a:solidFill>
                        <a:latin typeface="Cambria" pitchFamily="18" charset="0"/>
                        <a:ea typeface="Cambria" pitchFamily="18" charset="0"/>
                      </a:endParaRPr>
                    </a:p>
                  </a:txBody>
                  <a:tcPr/>
                </a:tc>
              </a:tr>
              <a:tr h="3164128">
                <a:tc>
                  <a:txBody>
                    <a:bodyPr/>
                    <a:lstStyle/>
                    <a:p>
                      <a:pPr algn="ctr"/>
                      <a:r>
                        <a:rPr kumimoji="0" lang="ru-RU" sz="1400" b="1" kern="1200" dirty="0" smtClean="0">
                          <a:solidFill>
                            <a:srgbClr val="002060"/>
                          </a:solidFill>
                          <a:latin typeface="Cambria" pitchFamily="18" charset="0"/>
                          <a:ea typeface="Cambria" pitchFamily="18" charset="0"/>
                          <a:cs typeface="+mn-cs"/>
                        </a:rPr>
                        <a:t>Задачи:</a:t>
                      </a:r>
                    </a:p>
                    <a:p>
                      <a:pPr algn="ctr"/>
                      <a:r>
                        <a:rPr kumimoji="0" lang="ru-RU" sz="1400" b="1" kern="1200" dirty="0" smtClean="0">
                          <a:solidFill>
                            <a:srgbClr val="002060"/>
                          </a:solidFill>
                          <a:latin typeface="Cambria" pitchFamily="18" charset="0"/>
                          <a:ea typeface="Cambria" pitchFamily="18" charset="0"/>
                          <a:cs typeface="+mn-cs"/>
                        </a:rPr>
                        <a:t>Добиться получения статуса исторического памятника с. </a:t>
                      </a:r>
                      <a:r>
                        <a:rPr kumimoji="0" lang="ru-RU" sz="1400" b="1" kern="1200" dirty="0" err="1" smtClean="0">
                          <a:solidFill>
                            <a:srgbClr val="002060"/>
                          </a:solidFill>
                          <a:latin typeface="Cambria" pitchFamily="18" charset="0"/>
                          <a:ea typeface="Cambria" pitchFamily="18" charset="0"/>
                          <a:cs typeface="+mn-cs"/>
                        </a:rPr>
                        <a:t>Боронук</a:t>
                      </a:r>
                      <a:r>
                        <a:rPr kumimoji="0" lang="ru-RU" sz="1400" b="1" kern="1200" dirty="0" smtClean="0">
                          <a:solidFill>
                            <a:srgbClr val="002060"/>
                          </a:solidFill>
                          <a:latin typeface="Cambria" pitchFamily="18" charset="0"/>
                          <a:ea typeface="Cambria" pitchFamily="18" charset="0"/>
                          <a:cs typeface="+mn-cs"/>
                        </a:rPr>
                        <a:t> «</a:t>
                      </a:r>
                      <a:r>
                        <a:rPr kumimoji="0" lang="ru-RU" sz="1400" b="1" kern="1200" dirty="0" err="1" smtClean="0">
                          <a:solidFill>
                            <a:srgbClr val="002060"/>
                          </a:solidFill>
                          <a:latin typeface="Cambria" pitchFamily="18" charset="0"/>
                          <a:ea typeface="Cambria" pitchFamily="18" charset="0"/>
                          <a:cs typeface="+mn-cs"/>
                        </a:rPr>
                        <a:t>Татый</a:t>
                      </a:r>
                      <a:r>
                        <a:rPr kumimoji="0" lang="ru-RU" sz="1400" b="1" kern="1200" dirty="0" smtClean="0">
                          <a:solidFill>
                            <a:srgbClr val="002060"/>
                          </a:solidFill>
                          <a:latin typeface="Cambria" pitchFamily="18" charset="0"/>
                          <a:ea typeface="Cambria" pitchFamily="18" charset="0"/>
                          <a:cs typeface="+mn-cs"/>
                        </a:rPr>
                        <a:t> бала5ана»</a:t>
                      </a:r>
                    </a:p>
                    <a:p>
                      <a:pPr algn="ctr"/>
                      <a:r>
                        <a:rPr kumimoji="0" lang="ru-RU" sz="1400" b="1" kern="1200" dirty="0" smtClean="0">
                          <a:solidFill>
                            <a:srgbClr val="002060"/>
                          </a:solidFill>
                          <a:latin typeface="Cambria" pitchFamily="18" charset="0"/>
                          <a:ea typeface="Cambria" pitchFamily="18" charset="0"/>
                          <a:cs typeface="+mn-cs"/>
                        </a:rPr>
                        <a:t>Мероприятия:</a:t>
                      </a:r>
                    </a:p>
                    <a:p>
                      <a:pPr algn="ctr"/>
                      <a:r>
                        <a:rPr kumimoji="0" lang="ru-RU" sz="1400" b="1" kern="1200" dirty="0" smtClean="0">
                          <a:solidFill>
                            <a:srgbClr val="002060"/>
                          </a:solidFill>
                          <a:latin typeface="Cambria" pitchFamily="18" charset="0"/>
                          <a:ea typeface="Cambria" pitchFamily="18" charset="0"/>
                          <a:cs typeface="+mn-cs"/>
                        </a:rPr>
                        <a:t>-работа с представителями местного самоуправления </a:t>
                      </a:r>
                    </a:p>
                    <a:p>
                      <a:pPr algn="ctr"/>
                      <a:r>
                        <a:rPr kumimoji="0" lang="ru-RU" sz="1400" b="1" kern="1200" dirty="0" smtClean="0">
                          <a:solidFill>
                            <a:srgbClr val="002060"/>
                          </a:solidFill>
                          <a:latin typeface="Cambria" pitchFamily="18" charset="0"/>
                          <a:ea typeface="Cambria" pitchFamily="18" charset="0"/>
                          <a:cs typeface="+mn-cs"/>
                        </a:rPr>
                        <a:t> </a:t>
                      </a:r>
                    </a:p>
                    <a:p>
                      <a:pPr algn="ctr"/>
                      <a:r>
                        <a:rPr kumimoji="0" lang="ru-RU" sz="1400" b="1" kern="1200" dirty="0" smtClean="0">
                          <a:solidFill>
                            <a:srgbClr val="002060"/>
                          </a:solidFill>
                          <a:latin typeface="Cambria" pitchFamily="18" charset="0"/>
                          <a:ea typeface="Cambria" pitchFamily="18" charset="0"/>
                          <a:cs typeface="+mn-cs"/>
                        </a:rPr>
                        <a:t>-направить в региональный орган охраны объектов культурного наследия заявление о включении объекта, обладающего признаками объекта культурного наследия, в реестр с приложением сведений о местонахождении объекта (адреса объекта или при его отсутствии описания местоположения объекта) и его историко-культурной ценности.)</a:t>
                      </a:r>
                    </a:p>
                    <a:p>
                      <a:pPr algn="ctr"/>
                      <a:r>
                        <a:rPr kumimoji="0" lang="ru-RU" sz="1400" b="1" kern="1200" dirty="0" smtClean="0">
                          <a:solidFill>
                            <a:srgbClr val="002060"/>
                          </a:solidFill>
                          <a:latin typeface="Cambria" pitchFamily="18" charset="0"/>
                          <a:ea typeface="Cambria" pitchFamily="18" charset="0"/>
                          <a:cs typeface="+mn-cs"/>
                        </a:rPr>
                        <a:t> </a:t>
                      </a:r>
                    </a:p>
                    <a:p>
                      <a:pPr algn="ctr"/>
                      <a:r>
                        <a:rPr kumimoji="0" lang="ru-RU" sz="1400" b="1" kern="1200" dirty="0" smtClean="0">
                          <a:solidFill>
                            <a:srgbClr val="002060"/>
                          </a:solidFill>
                          <a:latin typeface="Cambria" pitchFamily="18" charset="0"/>
                          <a:ea typeface="Cambria" pitchFamily="18" charset="0"/>
                          <a:cs typeface="+mn-cs"/>
                        </a:rPr>
                        <a:t>-проведение работы с жителями с. </a:t>
                      </a:r>
                      <a:r>
                        <a:rPr kumimoji="0" lang="ru-RU" sz="1400" b="1" kern="1200" dirty="0" err="1" smtClean="0">
                          <a:solidFill>
                            <a:srgbClr val="002060"/>
                          </a:solidFill>
                          <a:latin typeface="Cambria" pitchFamily="18" charset="0"/>
                          <a:ea typeface="Cambria" pitchFamily="18" charset="0"/>
                          <a:cs typeface="+mn-cs"/>
                        </a:rPr>
                        <a:t>Боронук</a:t>
                      </a:r>
                      <a:r>
                        <a:rPr kumimoji="0" lang="ru-RU" sz="1400" b="1" kern="1200" dirty="0" smtClean="0">
                          <a:solidFill>
                            <a:srgbClr val="002060"/>
                          </a:solidFill>
                          <a:latin typeface="Cambria" pitchFamily="18" charset="0"/>
                          <a:ea typeface="Cambria" pitchFamily="18" charset="0"/>
                          <a:cs typeface="+mn-cs"/>
                        </a:rPr>
                        <a:t> (раздача требований к содержанию и использованию объекта культурного наследия, включенного в реестр, выявленного объекта культурного наследия)</a:t>
                      </a:r>
                      <a:endParaRPr lang="ru-RU" sz="1400" b="1" dirty="0">
                        <a:solidFill>
                          <a:srgbClr val="002060"/>
                        </a:solidFill>
                        <a:latin typeface="Cambria" pitchFamily="18" charset="0"/>
                        <a:ea typeface="Cambria" pitchFamily="18" charset="0"/>
                      </a:endParaRPr>
                    </a:p>
                  </a:txBody>
                  <a:tcPr/>
                </a:tc>
                <a:tc>
                  <a:txBody>
                    <a:bodyPr/>
                    <a:lstStyle/>
                    <a:p>
                      <a:pPr algn="ctr"/>
                      <a:r>
                        <a:rPr lang="ru-RU" sz="1400" b="1" dirty="0" smtClean="0">
                          <a:solidFill>
                            <a:srgbClr val="002060"/>
                          </a:solidFill>
                          <a:latin typeface="Cambria" pitchFamily="18" charset="0"/>
                          <a:ea typeface="Cambria" pitchFamily="18" charset="0"/>
                        </a:rPr>
                        <a:t>Октябрь 2020</a:t>
                      </a:r>
                      <a:endParaRPr lang="ru-RU" sz="1400" b="1" dirty="0">
                        <a:solidFill>
                          <a:srgbClr val="002060"/>
                        </a:solidFill>
                        <a:latin typeface="Cambria" pitchFamily="18" charset="0"/>
                        <a:ea typeface="Cambria" pitchFamily="18" charset="0"/>
                      </a:endParaRPr>
                    </a:p>
                  </a:txBody>
                  <a:tcPr/>
                </a:tc>
                <a:tc>
                  <a:txBody>
                    <a:bodyPr/>
                    <a:lstStyle/>
                    <a:p>
                      <a:pPr algn="ctr"/>
                      <a:r>
                        <a:rPr kumimoji="0" lang="ru-RU" sz="1400" b="1" kern="1200" dirty="0" smtClean="0">
                          <a:solidFill>
                            <a:srgbClr val="002060"/>
                          </a:solidFill>
                          <a:latin typeface="Cambria" pitchFamily="18" charset="0"/>
                          <a:ea typeface="Cambria" pitchFamily="18" charset="0"/>
                          <a:cs typeface="+mn-cs"/>
                        </a:rPr>
                        <a:t>Реализация работы творческой группы учащихся «</a:t>
                      </a:r>
                      <a:r>
                        <a:rPr kumimoji="0" lang="en-US" sz="1400" b="1" kern="1200" dirty="0" smtClean="0">
                          <a:solidFill>
                            <a:srgbClr val="002060"/>
                          </a:solidFill>
                          <a:latin typeface="Cambria" pitchFamily="18" charset="0"/>
                          <a:ea typeface="Cambria" pitchFamily="18" charset="0"/>
                          <a:cs typeface="+mn-cs"/>
                        </a:rPr>
                        <a:t>EX</a:t>
                      </a:r>
                      <a:r>
                        <a:rPr kumimoji="0" lang="ru-RU" sz="1400" b="1" kern="1200" dirty="0" smtClean="0">
                          <a:solidFill>
                            <a:srgbClr val="002060"/>
                          </a:solidFill>
                          <a:latin typeface="Cambria" pitchFamily="18" charset="0"/>
                          <a:ea typeface="Cambria" pitchFamily="18" charset="0"/>
                          <a:cs typeface="+mn-cs"/>
                        </a:rPr>
                        <a:t>-</a:t>
                      </a:r>
                      <a:r>
                        <a:rPr kumimoji="0" lang="en-US" sz="1400" b="1" kern="1200" dirty="0" smtClean="0">
                          <a:solidFill>
                            <a:srgbClr val="002060"/>
                          </a:solidFill>
                          <a:latin typeface="Cambria" pitchFamily="18" charset="0"/>
                          <a:ea typeface="Cambria" pitchFamily="18" charset="0"/>
                          <a:cs typeface="+mn-cs"/>
                        </a:rPr>
                        <a:t>pert</a:t>
                      </a:r>
                      <a:r>
                        <a:rPr kumimoji="0" lang="ru-RU" sz="1400" b="1" kern="1200" dirty="0" smtClean="0">
                          <a:solidFill>
                            <a:srgbClr val="002060"/>
                          </a:solidFill>
                          <a:latin typeface="Cambria" pitchFamily="18" charset="0"/>
                          <a:ea typeface="Cambria" pitchFamily="18" charset="0"/>
                          <a:cs typeface="+mn-cs"/>
                        </a:rPr>
                        <a:t>» «Увековечивание исторического памятника с. </a:t>
                      </a:r>
                      <a:r>
                        <a:rPr kumimoji="0" lang="ru-RU" sz="1400" b="1" kern="1200" dirty="0" err="1" smtClean="0">
                          <a:solidFill>
                            <a:srgbClr val="002060"/>
                          </a:solidFill>
                          <a:latin typeface="Cambria" pitchFamily="18" charset="0"/>
                          <a:ea typeface="Cambria" pitchFamily="18" charset="0"/>
                          <a:cs typeface="+mn-cs"/>
                        </a:rPr>
                        <a:t>Боронук</a:t>
                      </a:r>
                      <a:r>
                        <a:rPr kumimoji="0" lang="ru-RU" sz="1400" b="1" kern="1200" dirty="0" smtClean="0">
                          <a:solidFill>
                            <a:srgbClr val="002060"/>
                          </a:solidFill>
                          <a:latin typeface="Cambria" pitchFamily="18" charset="0"/>
                          <a:ea typeface="Cambria" pitchFamily="18" charset="0"/>
                          <a:cs typeface="+mn-cs"/>
                        </a:rPr>
                        <a:t>» </a:t>
                      </a:r>
                      <a:r>
                        <a:rPr kumimoji="0" lang="ru-RU" sz="1400" b="1" kern="1200" dirty="0" err="1" smtClean="0">
                          <a:solidFill>
                            <a:srgbClr val="002060"/>
                          </a:solidFill>
                          <a:latin typeface="Cambria" pitchFamily="18" charset="0"/>
                          <a:ea typeface="Cambria" pitchFamily="18" charset="0"/>
                          <a:cs typeface="+mn-cs"/>
                        </a:rPr>
                        <a:t>Татый</a:t>
                      </a:r>
                      <a:r>
                        <a:rPr kumimoji="0" lang="ru-RU" sz="1400" b="1" kern="1200" dirty="0" smtClean="0">
                          <a:solidFill>
                            <a:srgbClr val="002060"/>
                          </a:solidFill>
                          <a:latin typeface="Cambria" pitchFamily="18" charset="0"/>
                          <a:ea typeface="Cambria" pitchFamily="18" charset="0"/>
                          <a:cs typeface="+mn-cs"/>
                        </a:rPr>
                        <a:t> бала5ана</a:t>
                      </a:r>
                      <a:endParaRPr lang="ru-RU" sz="1400" b="1" dirty="0">
                        <a:solidFill>
                          <a:srgbClr val="002060"/>
                        </a:solidFill>
                        <a:latin typeface="Cambria" pitchFamily="18" charset="0"/>
                        <a:ea typeface="Cambria" pitchFamily="18" charset="0"/>
                      </a:endParaRPr>
                    </a:p>
                  </a:txBody>
                  <a:tcPr/>
                </a:tc>
                <a:tc>
                  <a:txBody>
                    <a:bodyPr/>
                    <a:lstStyle/>
                    <a:p>
                      <a:pPr algn="ctr"/>
                      <a:r>
                        <a:rPr kumimoji="0" lang="ru-RU" sz="1400" b="1" u="none" strike="noStrike" kern="1200" dirty="0" smtClean="0">
                          <a:solidFill>
                            <a:srgbClr val="002060"/>
                          </a:solidFill>
                          <a:latin typeface="Cambria" pitchFamily="18" charset="0"/>
                          <a:ea typeface="Cambria" pitchFamily="18" charset="0"/>
                          <a:cs typeface="+mn-cs"/>
                          <a:hlinkClick r:id=""/>
                        </a:rPr>
                        <a:t>Федеральный закон от 25.06.2002 N 73-ФЗ (ред. от 18.07.2019) "Об объектах культурного наследия (памятниках истории и культуры) народов Российской Федерации"</a:t>
                      </a:r>
                      <a:endParaRPr kumimoji="0" lang="ru-RU" sz="1400" b="1" kern="1200" dirty="0" smtClean="0">
                        <a:solidFill>
                          <a:srgbClr val="002060"/>
                        </a:solidFill>
                        <a:latin typeface="Cambria" pitchFamily="18" charset="0"/>
                        <a:ea typeface="Cambria" pitchFamily="18" charset="0"/>
                        <a:cs typeface="+mn-cs"/>
                      </a:endParaRPr>
                    </a:p>
                    <a:p>
                      <a:pPr algn="ctr"/>
                      <a:r>
                        <a:rPr kumimoji="0" lang="ru-RU" sz="1400" b="1" kern="1200" dirty="0" smtClean="0">
                          <a:solidFill>
                            <a:srgbClr val="002060"/>
                          </a:solidFill>
                          <a:latin typeface="Cambria" pitchFamily="18" charset="0"/>
                          <a:ea typeface="Cambria" pitchFamily="18" charset="0"/>
                          <a:cs typeface="+mn-cs"/>
                        </a:rPr>
                        <a:t>Статья 16.1. Порядок выявления объектов культурного наследия</a:t>
                      </a:r>
                    </a:p>
                    <a:p>
                      <a:pPr algn="ctr"/>
                      <a:r>
                        <a:rPr kumimoji="0" lang="ru-RU" sz="1400" b="1" kern="1200" dirty="0" smtClean="0">
                          <a:solidFill>
                            <a:srgbClr val="002060"/>
                          </a:solidFill>
                          <a:latin typeface="Cambria" pitchFamily="18" charset="0"/>
                          <a:ea typeface="Cambria" pitchFamily="18" charset="0"/>
                          <a:cs typeface="+mn-cs"/>
                        </a:rPr>
                        <a:t>(введена Федеральным </a:t>
                      </a:r>
                      <a:r>
                        <a:rPr kumimoji="0" lang="ru-RU" sz="1400" b="1" u="none" strike="noStrike" kern="1200" dirty="0" smtClean="0">
                          <a:solidFill>
                            <a:srgbClr val="002060"/>
                          </a:solidFill>
                          <a:latin typeface="Cambria" pitchFamily="18" charset="0"/>
                          <a:ea typeface="Cambria" pitchFamily="18" charset="0"/>
                          <a:cs typeface="+mn-cs"/>
                          <a:hlinkClick r:id=""/>
                        </a:rPr>
                        <a:t>законом</a:t>
                      </a:r>
                      <a:r>
                        <a:rPr kumimoji="0" lang="ru-RU" sz="1400" b="1" kern="1200" dirty="0" smtClean="0">
                          <a:solidFill>
                            <a:srgbClr val="002060"/>
                          </a:solidFill>
                          <a:latin typeface="Cambria" pitchFamily="18" charset="0"/>
                          <a:ea typeface="Cambria" pitchFamily="18" charset="0"/>
                          <a:cs typeface="+mn-cs"/>
                        </a:rPr>
                        <a:t> от 22.10.2014 N 315-ФЗ)</a:t>
                      </a:r>
                    </a:p>
                    <a:p>
                      <a:pPr algn="ctr"/>
                      <a:endParaRPr lang="ru-RU" sz="1400" b="1" dirty="0">
                        <a:solidFill>
                          <a:srgbClr val="002060"/>
                        </a:solidFill>
                        <a:latin typeface="Cambria" pitchFamily="18" charset="0"/>
                        <a:ea typeface="Cambria" pitchFamily="18" charset="0"/>
                      </a:endParaRPr>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sz="2400" b="1" dirty="0" smtClean="0">
                <a:solidFill>
                  <a:srgbClr val="002060"/>
                </a:solidFill>
                <a:latin typeface="Cambria" pitchFamily="18" charset="0"/>
                <a:ea typeface="Cambria" pitchFamily="18" charset="0"/>
              </a:rPr>
              <a:t>Механизм взаимодействия с другими инновационными лабораториями проекта «</a:t>
            </a:r>
            <a:r>
              <a:rPr lang="ru-RU" sz="2400" b="1" dirty="0" err="1" smtClean="0">
                <a:solidFill>
                  <a:srgbClr val="002060"/>
                </a:solidFill>
                <a:latin typeface="Cambria" pitchFamily="18" charset="0"/>
                <a:ea typeface="Cambria" pitchFamily="18" charset="0"/>
              </a:rPr>
              <a:t>Суол</a:t>
            </a:r>
            <a:r>
              <a:rPr lang="ru-RU" sz="2400" b="1" dirty="0" smtClean="0">
                <a:solidFill>
                  <a:srgbClr val="002060"/>
                </a:solidFill>
                <a:latin typeface="Cambria" pitchFamily="18" charset="0"/>
                <a:ea typeface="Cambria" pitchFamily="18" charset="0"/>
              </a:rPr>
              <a:t>»: помощь в оформлении нормативно-правовой проектов, проведение совместных мероприятий (проекты, форумы, игры и др.)</a:t>
            </a:r>
            <a:endParaRPr lang="ru-RU" sz="2400" dirty="0">
              <a:solidFill>
                <a:srgbClr val="002060"/>
              </a:solidFill>
              <a:latin typeface="Cambria" pitchFamily="18" charset="0"/>
              <a:ea typeface="Cambria" pitchFamily="18" charset="0"/>
            </a:endParaRPr>
          </a:p>
        </p:txBody>
      </p:sp>
      <p:graphicFrame>
        <p:nvGraphicFramePr>
          <p:cNvPr id="4" name="Содержимое 3"/>
          <p:cNvGraphicFramePr>
            <a:graphicFrameLocks noGrp="1"/>
          </p:cNvGraphicFramePr>
          <p:nvPr>
            <p:ph idx="1"/>
          </p:nvPr>
        </p:nvGraphicFramePr>
        <p:xfrm>
          <a:off x="914400" y="9906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28600"/>
            <a:ext cx="8229600" cy="941832"/>
          </a:xfrm>
        </p:spPr>
        <p:txBody>
          <a:bodyPr>
            <a:noAutofit/>
          </a:bodyPr>
          <a:lstStyle/>
          <a:p>
            <a:r>
              <a:rPr lang="ru-RU" sz="2400" b="1" dirty="0" smtClean="0">
                <a:solidFill>
                  <a:srgbClr val="002060"/>
                </a:solidFill>
                <a:latin typeface="Cambria" pitchFamily="18" charset="0"/>
                <a:ea typeface="Cambria" pitchFamily="18" charset="0"/>
              </a:rPr>
              <a:t>SWOT-анализ лаборатории правовой грамотности «КУЙАХ»</a:t>
            </a:r>
            <a:r>
              <a:rPr lang="ru-RU" sz="2400" dirty="0" smtClean="0">
                <a:solidFill>
                  <a:srgbClr val="002060"/>
                </a:solidFill>
                <a:latin typeface="Cambria" pitchFamily="18" charset="0"/>
                <a:ea typeface="Cambria" pitchFamily="18" charset="0"/>
              </a:rPr>
              <a:t/>
            </a:r>
            <a:br>
              <a:rPr lang="ru-RU" sz="2400" dirty="0" smtClean="0">
                <a:solidFill>
                  <a:srgbClr val="002060"/>
                </a:solidFill>
                <a:latin typeface="Cambria" pitchFamily="18" charset="0"/>
                <a:ea typeface="Cambria" pitchFamily="18" charset="0"/>
              </a:rPr>
            </a:br>
            <a:endParaRPr lang="ru-RU" sz="2400" dirty="0">
              <a:solidFill>
                <a:srgbClr val="002060"/>
              </a:solidFill>
              <a:latin typeface="Cambria" pitchFamily="18" charset="0"/>
              <a:ea typeface="Cambria" pitchFamily="18" charset="0"/>
            </a:endParaRPr>
          </a:p>
        </p:txBody>
      </p:sp>
      <p:sp>
        <p:nvSpPr>
          <p:cNvPr id="3" name="Содержимое 2"/>
          <p:cNvSpPr>
            <a:spLocks noGrp="1"/>
          </p:cNvSpPr>
          <p:nvPr>
            <p:ph idx="1"/>
          </p:nvPr>
        </p:nvSpPr>
        <p:spPr>
          <a:xfrm>
            <a:off x="381000" y="838200"/>
            <a:ext cx="8229600" cy="4572000"/>
          </a:xfrm>
        </p:spPr>
        <p:txBody>
          <a:bodyPr>
            <a:noAutofit/>
          </a:bodyPr>
          <a:lstStyle/>
          <a:p>
            <a:r>
              <a:rPr lang="ru-RU" sz="1200" b="1" u="sng" dirty="0" smtClean="0">
                <a:solidFill>
                  <a:srgbClr val="002060"/>
                </a:solidFill>
                <a:latin typeface="Cambria" pitchFamily="18" charset="0"/>
                <a:ea typeface="Cambria" pitchFamily="18" charset="0"/>
              </a:rPr>
              <a:t>Сильные и слабые стороны</a:t>
            </a:r>
            <a:r>
              <a:rPr lang="ru-RU" sz="1200" dirty="0" smtClean="0">
                <a:solidFill>
                  <a:srgbClr val="002060"/>
                </a:solidFill>
                <a:latin typeface="Cambria" pitchFamily="18" charset="0"/>
                <a:ea typeface="Cambria" pitchFamily="18" charset="0"/>
              </a:rPr>
              <a:t> </a:t>
            </a:r>
            <a:r>
              <a:rPr lang="ru-RU" sz="1200" b="1" dirty="0" smtClean="0">
                <a:solidFill>
                  <a:srgbClr val="002060"/>
                </a:solidFill>
                <a:latin typeface="Cambria" pitchFamily="18" charset="0"/>
                <a:ea typeface="Cambria" pitchFamily="18" charset="0"/>
              </a:rPr>
              <a:t>лаборатории</a:t>
            </a:r>
            <a:endParaRPr lang="ru-RU" sz="1200" dirty="0" smtClean="0">
              <a:solidFill>
                <a:srgbClr val="002060"/>
              </a:solidFill>
              <a:latin typeface="Cambria" pitchFamily="18" charset="0"/>
              <a:ea typeface="Cambria" pitchFamily="18" charset="0"/>
            </a:endParaRPr>
          </a:p>
          <a:p>
            <a:endParaRPr lang="ru-RU" sz="1200" b="1" dirty="0" smtClean="0">
              <a:solidFill>
                <a:srgbClr val="002060"/>
              </a:solidFill>
              <a:latin typeface="Cambria" pitchFamily="18" charset="0"/>
              <a:ea typeface="Cambria" pitchFamily="18" charset="0"/>
            </a:endParaRPr>
          </a:p>
          <a:p>
            <a:r>
              <a:rPr lang="ru-RU" sz="1200" b="1" dirty="0" smtClean="0">
                <a:solidFill>
                  <a:srgbClr val="002060"/>
                </a:solidFill>
                <a:latin typeface="Cambria" pitchFamily="18" charset="0"/>
                <a:ea typeface="Cambria" pitchFamily="18" charset="0"/>
              </a:rPr>
              <a:t>Сильные стороны лаборатории</a:t>
            </a:r>
            <a:endParaRPr lang="ru-RU" sz="1200" dirty="0" smtClean="0">
              <a:solidFill>
                <a:srgbClr val="002060"/>
              </a:solidFill>
              <a:latin typeface="Cambria" pitchFamily="18" charset="0"/>
              <a:ea typeface="Cambria" pitchFamily="18" charset="0"/>
            </a:endParaRPr>
          </a:p>
          <a:p>
            <a:r>
              <a:rPr lang="ru-RU" sz="1200" dirty="0" smtClean="0">
                <a:solidFill>
                  <a:srgbClr val="002060"/>
                </a:solidFill>
                <a:latin typeface="Cambria" pitchFamily="18" charset="0"/>
                <a:ea typeface="Cambria" pitchFamily="18" charset="0"/>
              </a:rPr>
              <a:t> Опыт работы по организации детских творческих групп. </a:t>
            </a:r>
          </a:p>
          <a:p>
            <a:r>
              <a:rPr lang="ru-RU" sz="1200" dirty="0" smtClean="0">
                <a:solidFill>
                  <a:srgbClr val="002060"/>
                </a:solidFill>
                <a:latin typeface="Cambria" pitchFamily="18" charset="0"/>
                <a:ea typeface="Cambria" pitchFamily="18" charset="0"/>
              </a:rPr>
              <a:t>Наличие связей с общественными организациями и другими социальными партнерами района. </a:t>
            </a:r>
          </a:p>
          <a:p>
            <a:r>
              <a:rPr lang="ru-RU" sz="1200" dirty="0" smtClean="0">
                <a:solidFill>
                  <a:srgbClr val="002060"/>
                </a:solidFill>
                <a:latin typeface="Cambria" pitchFamily="18" charset="0"/>
                <a:ea typeface="Cambria" pitchFamily="18" charset="0"/>
              </a:rPr>
              <a:t>Возможность оказывать услуги при решении нестандартных задач </a:t>
            </a:r>
          </a:p>
          <a:p>
            <a:r>
              <a:rPr lang="ru-RU" sz="1200" dirty="0" smtClean="0">
                <a:solidFill>
                  <a:srgbClr val="002060"/>
                </a:solidFill>
                <a:latin typeface="Cambria" pitchFamily="18" charset="0"/>
                <a:ea typeface="Cambria" pitchFamily="18" charset="0"/>
              </a:rPr>
              <a:t>Наличие профессиональных и высококвалифицированных кадров.</a:t>
            </a:r>
          </a:p>
          <a:p>
            <a:r>
              <a:rPr lang="ru-RU" sz="1200" dirty="0" smtClean="0">
                <a:solidFill>
                  <a:srgbClr val="002060"/>
                </a:solidFill>
                <a:latin typeface="Cambria" pitchFamily="18" charset="0"/>
                <a:ea typeface="Cambria" pitchFamily="18" charset="0"/>
              </a:rPr>
              <a:t> Наличие высококвалифицированных социальных партнеров.</a:t>
            </a:r>
          </a:p>
          <a:p>
            <a:endParaRPr lang="ru-RU" sz="1200" b="1" dirty="0" smtClean="0">
              <a:solidFill>
                <a:srgbClr val="002060"/>
              </a:solidFill>
              <a:latin typeface="Cambria" pitchFamily="18" charset="0"/>
              <a:ea typeface="Cambria" pitchFamily="18" charset="0"/>
            </a:endParaRPr>
          </a:p>
          <a:p>
            <a:r>
              <a:rPr lang="ru-RU" sz="1200" b="1" dirty="0" smtClean="0">
                <a:solidFill>
                  <a:srgbClr val="002060"/>
                </a:solidFill>
                <a:latin typeface="Cambria" pitchFamily="18" charset="0"/>
                <a:ea typeface="Cambria" pitchFamily="18" charset="0"/>
              </a:rPr>
              <a:t>Слабые стороны лаборатории</a:t>
            </a:r>
            <a:endParaRPr lang="ru-RU" sz="1200" dirty="0" smtClean="0">
              <a:solidFill>
                <a:srgbClr val="002060"/>
              </a:solidFill>
              <a:latin typeface="Cambria" pitchFamily="18" charset="0"/>
              <a:ea typeface="Cambria" pitchFamily="18" charset="0"/>
            </a:endParaRPr>
          </a:p>
          <a:p>
            <a:r>
              <a:rPr lang="ru-RU" sz="1200" dirty="0" smtClean="0">
                <a:solidFill>
                  <a:srgbClr val="002060"/>
                </a:solidFill>
                <a:latin typeface="Cambria" pitchFamily="18" charset="0"/>
                <a:ea typeface="Cambria" pitchFamily="18" charset="0"/>
              </a:rPr>
              <a:t>Отсутствие стратегии развития. </a:t>
            </a:r>
          </a:p>
          <a:p>
            <a:r>
              <a:rPr lang="ru-RU" sz="1200" dirty="0" smtClean="0">
                <a:solidFill>
                  <a:srgbClr val="002060"/>
                </a:solidFill>
                <a:latin typeface="Cambria" pitchFamily="18" charset="0"/>
                <a:ea typeface="Cambria" pitchFamily="18" charset="0"/>
              </a:rPr>
              <a:t>Отсутствуют стандарты оказания услуг.</a:t>
            </a:r>
          </a:p>
          <a:p>
            <a:r>
              <a:rPr lang="ru-RU" sz="1200" dirty="0" smtClean="0">
                <a:solidFill>
                  <a:srgbClr val="002060"/>
                </a:solidFill>
                <a:latin typeface="Cambria" pitchFamily="18" charset="0"/>
                <a:ea typeface="Cambria" pitchFamily="18" charset="0"/>
              </a:rPr>
              <a:t>Отсутствие показателей контроля и оценки деятельности лаборатории и отдельных участников.</a:t>
            </a:r>
          </a:p>
          <a:p>
            <a:r>
              <a:rPr lang="ru-RU" sz="1200" dirty="0" smtClean="0">
                <a:solidFill>
                  <a:srgbClr val="002060"/>
                </a:solidFill>
                <a:latin typeface="Cambria" pitchFamily="18" charset="0"/>
                <a:ea typeface="Cambria" pitchFamily="18" charset="0"/>
              </a:rPr>
              <a:t> Не выделены уникальные направления специализации.</a:t>
            </a:r>
          </a:p>
          <a:p>
            <a:r>
              <a:rPr lang="ru-RU" sz="1200" dirty="0" smtClean="0">
                <a:solidFill>
                  <a:srgbClr val="002060"/>
                </a:solidFill>
                <a:latin typeface="Cambria" pitchFamily="18" charset="0"/>
                <a:ea typeface="Cambria" pitchFamily="18" charset="0"/>
              </a:rPr>
              <a:t> </a:t>
            </a:r>
          </a:p>
          <a:p>
            <a:r>
              <a:rPr lang="ru-RU" sz="1200" dirty="0" smtClean="0">
                <a:solidFill>
                  <a:srgbClr val="002060"/>
                </a:solidFill>
                <a:latin typeface="Cambria" pitchFamily="18" charset="0"/>
                <a:ea typeface="Cambria" pitchFamily="18" charset="0"/>
              </a:rPr>
              <a:t>Недостаток профессиональных юридических знаний, навыков и опыта у руководителей лаборатории </a:t>
            </a:r>
          </a:p>
          <a:p>
            <a:endParaRPr lang="ru-RU" sz="1200" b="1" dirty="0" smtClean="0">
              <a:solidFill>
                <a:srgbClr val="002060"/>
              </a:solidFill>
              <a:latin typeface="Cambria" pitchFamily="18" charset="0"/>
              <a:ea typeface="Cambria" pitchFamily="18" charset="0"/>
            </a:endParaRPr>
          </a:p>
          <a:p>
            <a:r>
              <a:rPr lang="ru-RU" sz="1200" b="1" dirty="0" smtClean="0">
                <a:solidFill>
                  <a:srgbClr val="002060"/>
                </a:solidFill>
                <a:latin typeface="Cambria" pitchFamily="18" charset="0"/>
                <a:ea typeface="Cambria" pitchFamily="18" charset="0"/>
              </a:rPr>
              <a:t>Возможности и угрозы лаборатории</a:t>
            </a:r>
            <a:endParaRPr lang="ru-RU" sz="1200" dirty="0" smtClean="0">
              <a:solidFill>
                <a:srgbClr val="002060"/>
              </a:solidFill>
              <a:latin typeface="Cambria" pitchFamily="18" charset="0"/>
              <a:ea typeface="Cambria" pitchFamily="18" charset="0"/>
            </a:endParaRPr>
          </a:p>
          <a:p>
            <a:endParaRPr lang="ru-RU" sz="1200" b="1" dirty="0" smtClean="0">
              <a:solidFill>
                <a:srgbClr val="002060"/>
              </a:solidFill>
              <a:latin typeface="Cambria" pitchFamily="18" charset="0"/>
              <a:ea typeface="Cambria" pitchFamily="18" charset="0"/>
            </a:endParaRPr>
          </a:p>
          <a:p>
            <a:r>
              <a:rPr lang="ru-RU" sz="1200" b="1" dirty="0" smtClean="0">
                <a:solidFill>
                  <a:srgbClr val="002060"/>
                </a:solidFill>
                <a:latin typeface="Cambria" pitchFamily="18" charset="0"/>
                <a:ea typeface="Cambria" pitchFamily="18" charset="0"/>
              </a:rPr>
              <a:t>Возможности лаборатории</a:t>
            </a:r>
            <a:endParaRPr lang="ru-RU" sz="1200" dirty="0" smtClean="0">
              <a:solidFill>
                <a:srgbClr val="002060"/>
              </a:solidFill>
              <a:latin typeface="Cambria" pitchFamily="18" charset="0"/>
              <a:ea typeface="Cambria" pitchFamily="18" charset="0"/>
            </a:endParaRPr>
          </a:p>
          <a:p>
            <a:r>
              <a:rPr lang="ru-RU" sz="1200" dirty="0" smtClean="0">
                <a:solidFill>
                  <a:srgbClr val="002060"/>
                </a:solidFill>
                <a:latin typeface="Cambria" pitchFamily="18" charset="0"/>
                <a:ea typeface="Cambria" pitchFamily="18" charset="0"/>
              </a:rPr>
              <a:t>Рост спроса на разные проекты</a:t>
            </a:r>
          </a:p>
          <a:p>
            <a:endParaRPr lang="ru-RU" sz="1200" b="1" dirty="0" smtClean="0"/>
          </a:p>
          <a:p>
            <a:r>
              <a:rPr lang="ru-RU" sz="1200" b="1" dirty="0" smtClean="0">
                <a:solidFill>
                  <a:srgbClr val="002060"/>
                </a:solidFill>
                <a:latin typeface="Cambria" pitchFamily="18" charset="0"/>
                <a:ea typeface="Cambria" pitchFamily="18" charset="0"/>
              </a:rPr>
              <a:t>Угрозы лаборатории</a:t>
            </a:r>
            <a:endParaRPr lang="ru-RU" sz="1200" dirty="0" smtClean="0">
              <a:solidFill>
                <a:srgbClr val="002060"/>
              </a:solidFill>
              <a:latin typeface="Cambria" pitchFamily="18" charset="0"/>
              <a:ea typeface="Cambria" pitchFamily="18" charset="0"/>
            </a:endParaRPr>
          </a:p>
          <a:p>
            <a:r>
              <a:rPr lang="ru-RU" sz="1200" dirty="0" smtClean="0">
                <a:solidFill>
                  <a:srgbClr val="002060"/>
                </a:solidFill>
                <a:latin typeface="Cambria" pitchFamily="18" charset="0"/>
                <a:ea typeface="Cambria" pitchFamily="18" charset="0"/>
              </a:rPr>
              <a:t>Сложности с подбором и привлечением участников лаборатории</a:t>
            </a:r>
          </a:p>
          <a:p>
            <a:r>
              <a:rPr lang="ru-RU" sz="1200" dirty="0" smtClean="0">
                <a:solidFill>
                  <a:srgbClr val="002060"/>
                </a:solidFill>
                <a:latin typeface="Cambria" pitchFamily="18" charset="0"/>
                <a:ea typeface="Cambria" pitchFamily="18" charset="0"/>
              </a:rPr>
              <a:t>слабые связи с разработчиками законопроектов</a:t>
            </a:r>
          </a:p>
          <a:p>
            <a:r>
              <a:rPr lang="ru-RU" sz="1200" dirty="0" smtClean="0">
                <a:solidFill>
                  <a:srgbClr val="002060"/>
                </a:solidFill>
                <a:latin typeface="Cambria" pitchFamily="18" charset="0"/>
                <a:ea typeface="Cambria" pitchFamily="18" charset="0"/>
              </a:rPr>
              <a:t>низкая правовая грамотность</a:t>
            </a:r>
          </a:p>
          <a:p>
            <a:endParaRPr lang="ru-RU" sz="1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Users\админ\Desktop\ДОКИ\2019-2020\1. ПРОЕКТ\Рисунок1.jpg"/>
          <p:cNvPicPr>
            <a:picLocks noChangeAspect="1" noChangeArrowheads="1"/>
          </p:cNvPicPr>
          <p:nvPr/>
        </p:nvPicPr>
        <p:blipFill>
          <a:blip r:embed="rId3"/>
          <a:srcRect r="14474" b="14474"/>
          <a:stretch>
            <a:fillRect/>
          </a:stretch>
        </p:blipFill>
        <p:spPr bwMode="auto">
          <a:xfrm>
            <a:off x="1752600" y="228600"/>
            <a:ext cx="5791200" cy="1524000"/>
          </a:xfrm>
          <a:prstGeom prst="rect">
            <a:avLst/>
          </a:prstGeom>
          <a:noFill/>
        </p:spPr>
      </p:pic>
      <p:sp>
        <p:nvSpPr>
          <p:cNvPr id="5" name="Прямоугольник 4"/>
          <p:cNvSpPr/>
          <p:nvPr/>
        </p:nvSpPr>
        <p:spPr>
          <a:xfrm>
            <a:off x="1600200" y="304800"/>
            <a:ext cx="5334000" cy="1200329"/>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Проект  </a:t>
            </a:r>
            <a:br>
              <a:rPr lang="ru-RU" b="1" dirty="0" smtClean="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творческой лаборатории формирования экологической грамотности учащихся </a:t>
            </a:r>
            <a:br>
              <a:rPr lang="ru-RU" b="1" dirty="0" smtClean="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«ЫЛЛЫК»</a:t>
            </a:r>
            <a:endParaRPr lang="ru-RU" dirty="0"/>
          </a:p>
        </p:txBody>
      </p:sp>
      <p:graphicFrame>
        <p:nvGraphicFramePr>
          <p:cNvPr id="6" name="Схема 5"/>
          <p:cNvGraphicFramePr/>
          <p:nvPr/>
        </p:nvGraphicFramePr>
        <p:xfrm>
          <a:off x="0" y="2133600"/>
          <a:ext cx="8915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153" name="Rectangle 1"/>
          <p:cNvSpPr>
            <a:spLocks noChangeArrowheads="1"/>
          </p:cNvSpPr>
          <p:nvPr/>
        </p:nvSpPr>
        <p:spPr bwMode="auto">
          <a:xfrm>
            <a:off x="76200" y="228600"/>
            <a:ext cx="8915400"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Анализ </a:t>
            </a:r>
            <a:r>
              <a:rPr kumimoji="0" lang="ru-RU" sz="2400" b="1" i="0" u="none" strike="noStrike" cap="none" normalizeH="0" baseline="0" dirty="0" err="1" smtClean="0">
                <a:ln>
                  <a:noFill/>
                </a:ln>
                <a:solidFill>
                  <a:srgbClr val="002060"/>
                </a:solidFill>
                <a:effectLst/>
                <a:latin typeface="Cambria" pitchFamily="18" charset="0"/>
                <a:ea typeface="Cambria" pitchFamily="18" charset="0"/>
                <a:cs typeface="Times New Roman" pitchFamily="18" charset="0"/>
              </a:rPr>
              <a:t>социокультурной</a:t>
            </a:r>
            <a:r>
              <a:rPr kumimoji="0" lang="ru-RU"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ситуации.</a:t>
            </a:r>
            <a:endParaRPr kumimoji="0" lang="ru-RU"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mbria" pitchFamily="18" charset="0"/>
                <a:ea typeface="Cambria" pitchFamily="18" charset="0"/>
                <a:cs typeface="Arial" pitchFamily="34" charset="0"/>
              </a:rPr>
              <a:t>Общая характеристика села</a:t>
            </a:r>
            <a:endParaRPr kumimoji="0" lang="ru-RU"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МО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Бабушкинский</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наслег» входит в состав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Верхоянского</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района. Территория  села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Боронук</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занимает центральное положение в Верхоянском районе</a:t>
            </a:r>
            <a:r>
              <a:rPr kumimoji="0" lang="ru-RU"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Село находится в 92 км к юго-западу от п.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Батагай</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административного центра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Верхоянского</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района РС (Я). В состав села входит участок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Мачах</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к.т. находится в 30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км.от</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села. Село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Боронук</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располагается в среднем течении реки Яна, на левом берегу.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Климат резко-континентальный, зима экстремально холодная, сухая и длительная. Лето короткое, но теплое и относительно сухое. Осадков выпадает мало.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Озера и реки богаты ценными породами рыб. Ихтиофауна Яны представлена 30 видами рыб, из которых основное промысловое значение имеет ряпушка, сиг,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чир</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муксун, омуль и др.  Также широко распространены щука, окунь, хариус, ряпушка, карась.  Преобладают лиственничные леса. Разнообразны ягодные кустарники. Леса являются местом обитания  промысловых  пушных зверей, а также базой заготовки ягод, грибов, лекарственных трав. Животный мир бассейна Яны богат и разнообразен. Транспортная система сложная; в зимнее время, с декабря месяца по апрель месяц, автозимник. Весной, летом и осенью речной и авиатранспорты.</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Муниципальное бюджетное общеобразовательное учреждение «</a:t>
            </a:r>
            <a:r>
              <a:rPr kumimoji="0" lang="ru-RU"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Боронукская</a:t>
            </a: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средняя общеобразовательная школа»– это сельская малокомплектная школа с основным языком обучения - якутский и русский. Школа основана в 1966 году.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a:t>
            </a:r>
          </a:p>
        </p:txBody>
      </p:sp>
      <p:pic>
        <p:nvPicPr>
          <p:cNvPr id="6"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3400" y="0"/>
            <a:ext cx="8229600" cy="1143000"/>
          </a:xfrm>
        </p:spPr>
        <p:txBody>
          <a:bodyPr/>
          <a:lstStyle/>
          <a:p>
            <a:r>
              <a:rPr lang="ru-RU" b="1" dirty="0" smtClean="0">
                <a:solidFill>
                  <a:srgbClr val="002060"/>
                </a:solidFill>
                <a:latin typeface="Times New Roman" pitchFamily="18" charset="0"/>
                <a:cs typeface="Times New Roman" pitchFamily="18" charset="0"/>
              </a:rPr>
              <a:t>Противоречия</a:t>
            </a:r>
            <a:endParaRPr lang="ru-RU" b="1" dirty="0">
              <a:solidFill>
                <a:srgbClr val="00206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371600"/>
          <a:ext cx="8229600" cy="4391632"/>
        </p:xfrm>
        <a:graphic>
          <a:graphicData uri="http://schemas.openxmlformats.org/drawingml/2006/table">
            <a:tbl>
              <a:tblPr firstRow="1" bandRow="1">
                <a:tableStyleId>{5C22544A-7EE6-4342-B048-85BDC9FD1C3A}</a:tableStyleId>
              </a:tblPr>
              <a:tblGrid>
                <a:gridCol w="4114800"/>
                <a:gridCol w="4114800"/>
              </a:tblGrid>
              <a:tr h="458408">
                <a:tc>
                  <a:txBody>
                    <a:bodyPr/>
                    <a:lstStyle/>
                    <a:p>
                      <a:pPr algn="ctr"/>
                      <a:r>
                        <a:rPr lang="ru-RU" sz="2000" b="1" dirty="0" smtClean="0">
                          <a:solidFill>
                            <a:srgbClr val="002060"/>
                          </a:solidFill>
                        </a:rPr>
                        <a:t>+</a:t>
                      </a:r>
                      <a:endParaRPr lang="ru-RU" sz="2000" b="1" dirty="0">
                        <a:solidFill>
                          <a:srgbClr val="002060"/>
                        </a:solidFill>
                      </a:endParaRPr>
                    </a:p>
                  </a:txBody>
                  <a:tcPr/>
                </a:tc>
                <a:tc>
                  <a:txBody>
                    <a:bodyPr/>
                    <a:lstStyle/>
                    <a:p>
                      <a:pPr algn="ctr"/>
                      <a:r>
                        <a:rPr lang="ru-RU" sz="2000" b="1" dirty="0" smtClean="0">
                          <a:solidFill>
                            <a:srgbClr val="002060"/>
                          </a:solidFill>
                        </a:rPr>
                        <a:t>-</a:t>
                      </a:r>
                      <a:endParaRPr lang="ru-RU" sz="2000" b="1" dirty="0">
                        <a:solidFill>
                          <a:srgbClr val="002060"/>
                        </a:solidFill>
                      </a:endParaRPr>
                    </a:p>
                  </a:txBody>
                  <a:tcPr/>
                </a:tc>
              </a:tr>
              <a:tr h="1130320">
                <a:tc>
                  <a:txBody>
                    <a:bodyPr/>
                    <a:lstStyle/>
                    <a:p>
                      <a:r>
                        <a:rPr lang="ru-RU" sz="2000" b="1" kern="1200" dirty="0" smtClean="0">
                          <a:solidFill>
                            <a:srgbClr val="002060"/>
                          </a:solidFill>
                          <a:latin typeface="Times New Roman" pitchFamily="18" charset="0"/>
                          <a:ea typeface="+mn-ea"/>
                          <a:cs typeface="Times New Roman" pitchFamily="18" charset="0"/>
                        </a:rPr>
                        <a:t>Желание жить в экологически чистом мире </a:t>
                      </a:r>
                      <a:endParaRPr lang="ru-RU" sz="2000" b="1" dirty="0">
                        <a:solidFill>
                          <a:srgbClr val="00206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rgbClr val="002060"/>
                          </a:solidFill>
                          <a:latin typeface="Times New Roman" pitchFamily="18" charset="0"/>
                          <a:ea typeface="+mn-ea"/>
                          <a:cs typeface="Times New Roman" pitchFamily="18" charset="0"/>
                        </a:rPr>
                        <a:t>Экологической безграмотностью населения;</a:t>
                      </a:r>
                    </a:p>
                    <a:p>
                      <a:endParaRPr lang="ru-RU" sz="2000" b="1" dirty="0">
                        <a:solidFill>
                          <a:srgbClr val="002060"/>
                        </a:solidFill>
                        <a:latin typeface="Times New Roman" pitchFamily="18" charset="0"/>
                        <a:cs typeface="Times New Roman" pitchFamily="18" charset="0"/>
                      </a:endParaRPr>
                    </a:p>
                  </a:txBody>
                  <a:tcPr/>
                </a:tc>
              </a:tr>
              <a:tr h="791224">
                <a:tc>
                  <a:txBody>
                    <a:bodyPr/>
                    <a:lstStyle/>
                    <a:p>
                      <a:r>
                        <a:rPr lang="ru-RU" sz="2000" b="1" kern="1200" dirty="0" smtClean="0">
                          <a:solidFill>
                            <a:srgbClr val="002060"/>
                          </a:solidFill>
                          <a:latin typeface="Times New Roman" pitchFamily="18" charset="0"/>
                          <a:ea typeface="+mn-ea"/>
                          <a:cs typeface="Times New Roman" pitchFamily="18" charset="0"/>
                        </a:rPr>
                        <a:t>Желанием взрослых привить ребенку любовь к природе </a:t>
                      </a:r>
                      <a:endParaRPr lang="ru-RU" sz="2000" b="1" dirty="0">
                        <a:solidFill>
                          <a:srgbClr val="002060"/>
                        </a:solidFill>
                        <a:latin typeface="Times New Roman" pitchFamily="18" charset="0"/>
                        <a:cs typeface="Times New Roman" pitchFamily="18" charset="0"/>
                      </a:endParaRPr>
                    </a:p>
                  </a:txBody>
                  <a:tcPr/>
                </a:tc>
                <a:tc>
                  <a:txBody>
                    <a:bodyPr/>
                    <a:lstStyle/>
                    <a:p>
                      <a:r>
                        <a:rPr lang="ru-RU" sz="2000" b="1" kern="1200" dirty="0" smtClean="0">
                          <a:solidFill>
                            <a:srgbClr val="002060"/>
                          </a:solidFill>
                          <a:latin typeface="Times New Roman" pitchFamily="18" charset="0"/>
                          <a:ea typeface="+mn-ea"/>
                          <a:cs typeface="Times New Roman" pitchFamily="18" charset="0"/>
                        </a:rPr>
                        <a:t>Отрицательным примером отношения этих же взрослых к окружающей среде</a:t>
                      </a:r>
                      <a:endParaRPr lang="ru-RU" sz="2000" b="1" dirty="0">
                        <a:solidFill>
                          <a:srgbClr val="002060"/>
                        </a:solidFill>
                        <a:latin typeface="Times New Roman" pitchFamily="18" charset="0"/>
                        <a:cs typeface="Times New Roman" pitchFamily="18" charset="0"/>
                      </a:endParaRPr>
                    </a:p>
                  </a:txBody>
                  <a:tcPr/>
                </a:tc>
              </a:tr>
              <a:tr h="791224">
                <a:tc>
                  <a:txBody>
                    <a:bodyPr/>
                    <a:lstStyle/>
                    <a:p>
                      <a:r>
                        <a:rPr lang="ru-RU" sz="2000" b="1" kern="1200" dirty="0" smtClean="0">
                          <a:solidFill>
                            <a:srgbClr val="002060"/>
                          </a:solidFill>
                          <a:latin typeface="Times New Roman" pitchFamily="18" charset="0"/>
                          <a:ea typeface="+mn-ea"/>
                          <a:cs typeface="Times New Roman" pitchFamily="18" charset="0"/>
                        </a:rPr>
                        <a:t>Желанием использовать как можно больше природных ресурсов </a:t>
                      </a:r>
                      <a:endParaRPr lang="ru-RU" sz="2000" b="1" dirty="0">
                        <a:solidFill>
                          <a:srgbClr val="002060"/>
                        </a:solidFill>
                        <a:latin typeface="Times New Roman" pitchFamily="18" charset="0"/>
                        <a:cs typeface="Times New Roman" pitchFamily="18" charset="0"/>
                      </a:endParaRPr>
                    </a:p>
                  </a:txBody>
                  <a:tcPr/>
                </a:tc>
                <a:tc>
                  <a:txBody>
                    <a:bodyPr/>
                    <a:lstStyle/>
                    <a:p>
                      <a:r>
                        <a:rPr lang="ru-RU" sz="2000" b="1" kern="1200" dirty="0" smtClean="0">
                          <a:solidFill>
                            <a:srgbClr val="002060"/>
                          </a:solidFill>
                          <a:latin typeface="Times New Roman" pitchFamily="18" charset="0"/>
                          <a:ea typeface="+mn-ea"/>
                          <a:cs typeface="Times New Roman" pitchFamily="18" charset="0"/>
                        </a:rPr>
                        <a:t>Неумение сохранить их для будущих поколений</a:t>
                      </a:r>
                      <a:endParaRPr lang="ru-RU" sz="2000" b="1" dirty="0">
                        <a:solidFill>
                          <a:srgbClr val="002060"/>
                        </a:solidFill>
                        <a:latin typeface="Times New Roman" pitchFamily="18" charset="0"/>
                        <a:cs typeface="Times New Roman" pitchFamily="18" charset="0"/>
                      </a:endParaRPr>
                    </a:p>
                  </a:txBody>
                  <a:tcPr/>
                </a:tc>
              </a:tr>
              <a:tr h="791224">
                <a:tc>
                  <a:txBody>
                    <a:bodyPr/>
                    <a:lstStyle/>
                    <a:p>
                      <a:r>
                        <a:rPr lang="ru-RU" sz="2000" b="1" kern="1200" dirty="0" smtClean="0">
                          <a:solidFill>
                            <a:srgbClr val="002060"/>
                          </a:solidFill>
                          <a:latin typeface="Times New Roman" pitchFamily="18" charset="0"/>
                          <a:ea typeface="+mn-ea"/>
                          <a:cs typeface="Times New Roman" pitchFamily="18" charset="0"/>
                        </a:rPr>
                        <a:t>Создание</a:t>
                      </a:r>
                      <a:r>
                        <a:rPr lang="ru-RU" sz="2000" b="1" kern="1200" baseline="0" dirty="0" smtClean="0">
                          <a:solidFill>
                            <a:srgbClr val="002060"/>
                          </a:solidFill>
                          <a:latin typeface="Times New Roman" pitchFamily="18" charset="0"/>
                          <a:ea typeface="+mn-ea"/>
                          <a:cs typeface="Times New Roman" pitchFamily="18" charset="0"/>
                        </a:rPr>
                        <a:t> </a:t>
                      </a:r>
                      <a:r>
                        <a:rPr lang="ru-RU" sz="2000" b="1" kern="1200" dirty="0" smtClean="0">
                          <a:solidFill>
                            <a:srgbClr val="002060"/>
                          </a:solidFill>
                          <a:latin typeface="Times New Roman" pitchFamily="18" charset="0"/>
                          <a:ea typeface="+mn-ea"/>
                          <a:cs typeface="Times New Roman" pitchFamily="18" charset="0"/>
                        </a:rPr>
                        <a:t>комфортных условий для жителей </a:t>
                      </a:r>
                      <a:endParaRPr lang="ru-RU" sz="2000" b="1" dirty="0">
                        <a:solidFill>
                          <a:srgbClr val="002060"/>
                        </a:solidFill>
                        <a:latin typeface="Times New Roman" pitchFamily="18" charset="0"/>
                        <a:cs typeface="Times New Roman" pitchFamily="18" charset="0"/>
                      </a:endParaRPr>
                    </a:p>
                  </a:txBody>
                  <a:tcPr/>
                </a:tc>
                <a:tc>
                  <a:txBody>
                    <a:bodyPr/>
                    <a:lstStyle/>
                    <a:p>
                      <a:r>
                        <a:rPr lang="ru-RU" sz="2000" b="1" kern="1200" dirty="0" smtClean="0">
                          <a:solidFill>
                            <a:srgbClr val="002060"/>
                          </a:solidFill>
                          <a:latin typeface="Times New Roman" pitchFamily="18" charset="0"/>
                          <a:ea typeface="+mn-ea"/>
                          <a:cs typeface="Times New Roman" pitchFamily="18" charset="0"/>
                        </a:rPr>
                        <a:t>Уничтожение среды обитания</a:t>
                      </a:r>
                      <a:endParaRPr lang="ru-RU" sz="2000" b="1" kern="1200" dirty="0">
                        <a:solidFill>
                          <a:srgbClr val="002060"/>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8" name="Схема 7"/>
          <p:cNvGraphicFramePr/>
          <p:nvPr/>
        </p:nvGraphicFramePr>
        <p:xfrm>
          <a:off x="685800" y="1371600"/>
          <a:ext cx="78486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2895600" y="457200"/>
            <a:ext cx="3581400" cy="707886"/>
          </a:xfrm>
          <a:prstGeom prst="rect">
            <a:avLst/>
          </a:prstGeom>
          <a:noFill/>
        </p:spPr>
        <p:txBody>
          <a:bodyPr wrap="square" lIns="91440" tIns="45720" rIns="91440" bIns="45720">
            <a:spAutoFit/>
          </a:bodyPr>
          <a:lstStyle/>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Задачи:</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algn="just">
              <a:buNone/>
            </a:pPr>
            <a:r>
              <a:rPr lang="ru-RU" dirty="0" smtClean="0"/>
              <a:t>		</a:t>
            </a:r>
            <a:endParaRPr lang="ru-RU" dirty="0"/>
          </a:p>
        </p:txBody>
      </p:sp>
      <p:sp>
        <p:nvSpPr>
          <p:cNvPr id="5" name="Прямоугольник 4"/>
          <p:cNvSpPr/>
          <p:nvPr/>
        </p:nvSpPr>
        <p:spPr>
          <a:xfrm>
            <a:off x="1524000" y="838200"/>
            <a:ext cx="237566" cy="369332"/>
          </a:xfrm>
          <a:prstGeom prst="rect">
            <a:avLst/>
          </a:prstGeom>
        </p:spPr>
        <p:txBody>
          <a:bodyPr wrap="none">
            <a:spAutoFit/>
          </a:bodyPr>
          <a:lstStyle/>
          <a:p>
            <a:r>
              <a:rPr lang="ru-RU" b="1" dirty="0" smtClean="0"/>
              <a:t> </a:t>
            </a:r>
            <a:endParaRPr lang="ru-RU" dirty="0"/>
          </a:p>
        </p:txBody>
      </p:sp>
      <p:graphicFrame>
        <p:nvGraphicFramePr>
          <p:cNvPr id="8" name="Схема 7"/>
          <p:cNvGraphicFramePr/>
          <p:nvPr/>
        </p:nvGraphicFramePr>
        <p:xfrm>
          <a:off x="228600" y="0"/>
          <a:ext cx="8915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2743200" y="0"/>
            <a:ext cx="3512500"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Этапы реализации</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p:txBody>
          <a:bodyPr/>
          <a:lstStyle/>
          <a:p>
            <a:endParaRPr lang="ru-RU"/>
          </a:p>
        </p:txBody>
      </p:sp>
      <p:pic>
        <p:nvPicPr>
          <p:cNvPr id="5" name="Picture 2" descr="C:\Users\админ\Desktop\ДОКИ\2019-2020\1. ПРОЕКТ\kurumsalpress-arkaplan.jpg"/>
          <p:cNvPicPr>
            <a:picLocks noChangeAspect="1" noChangeArrowheads="1"/>
          </p:cNvPicPr>
          <p:nvPr/>
        </p:nvPicPr>
        <p:blipFill>
          <a:blip r:embed="rId6"/>
          <a:srcRect/>
          <a:stretch>
            <a:fillRect/>
          </a:stretch>
        </p:blipFill>
        <p:spPr bwMode="auto">
          <a:xfrm>
            <a:off x="0" y="0"/>
            <a:ext cx="9144000" cy="6858000"/>
          </a:xfrm>
          <a:prstGeom prst="rect">
            <a:avLst/>
          </a:prstGeom>
          <a:noFill/>
        </p:spPr>
      </p:pic>
      <p:graphicFrame>
        <p:nvGraphicFramePr>
          <p:cNvPr id="7" name="Схема 6"/>
          <p:cNvGraphicFramePr/>
          <p:nvPr/>
        </p:nvGraphicFramePr>
        <p:xfrm>
          <a:off x="381000" y="0"/>
          <a:ext cx="8382000" cy="647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Блок-схема: извлечение 7"/>
          <p:cNvSpPr/>
          <p:nvPr/>
        </p:nvSpPr>
        <p:spPr>
          <a:xfrm rot="5400000">
            <a:off x="19456" y="285344"/>
            <a:ext cx="780644" cy="819556"/>
          </a:xfrm>
          <a:prstGeom prst="flowChartExtra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Объект 5"/>
          <p:cNvGraphicFramePr>
            <a:graphicFrameLocks noGrp="1"/>
          </p:cNvGraphicFramePr>
          <p:nvPr>
            <p:ph idx="1"/>
            <p:extLst>
              <p:ext uri="{D42A27DB-BD31-4B8C-83A1-F6EECF244321}">
                <p14:modId xmlns="" xmlns:p14="http://schemas.microsoft.com/office/powerpoint/2010/main" val="3046408743"/>
              </p:ext>
            </p:extLst>
          </p:nvPr>
        </p:nvGraphicFramePr>
        <p:xfrm>
          <a:off x="6096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67485" y="5257800"/>
            <a:ext cx="1292662" cy="1600200"/>
          </a:xfrm>
          <a:prstGeom prst="rect">
            <a:avLst/>
          </a:prstGeom>
          <a:noFill/>
        </p:spPr>
        <p:txBody>
          <a:bodyPr vert="vert270" wrap="square" rtlCol="0" anchor="t">
            <a:spAutoFit/>
          </a:bodyPr>
          <a:lstStyle/>
          <a:p>
            <a:pPr algn="just"/>
            <a:r>
              <a:rPr lang="ru-RU" sz="1200" b="1" dirty="0">
                <a:solidFill>
                  <a:srgbClr val="002060"/>
                </a:solidFill>
                <a:latin typeface="Cambria" pitchFamily="18" charset="0"/>
                <a:ea typeface="Cambria" pitchFamily="18" charset="0"/>
              </a:rPr>
              <a:t>Развитие экологического сознания и мышления, экологической культуры личности</a:t>
            </a:r>
          </a:p>
        </p:txBody>
      </p:sp>
      <p:sp>
        <p:nvSpPr>
          <p:cNvPr id="9" name="TextBox 8"/>
          <p:cNvSpPr txBox="1"/>
          <p:nvPr/>
        </p:nvSpPr>
        <p:spPr>
          <a:xfrm>
            <a:off x="3352800" y="3886200"/>
            <a:ext cx="1046440" cy="2171700"/>
          </a:xfrm>
          <a:prstGeom prst="rect">
            <a:avLst/>
          </a:prstGeom>
          <a:noFill/>
        </p:spPr>
        <p:txBody>
          <a:bodyPr vert="vert270" wrap="square" rtlCol="0">
            <a:spAutoFit/>
          </a:bodyPr>
          <a:lstStyle/>
          <a:p>
            <a:r>
              <a:rPr lang="ru-RU" sz="1400" b="1" dirty="0" smtClean="0">
                <a:solidFill>
                  <a:srgbClr val="002060"/>
                </a:solidFill>
                <a:latin typeface="Cambria" pitchFamily="18" charset="0"/>
                <a:ea typeface="Cambria" pitchFamily="18" charset="0"/>
              </a:rPr>
              <a:t>Изготовление информационных кейсов; электронных пособий по экологии</a:t>
            </a:r>
            <a:endParaRPr lang="ru-RU" sz="1400" b="1" dirty="0">
              <a:solidFill>
                <a:srgbClr val="002060"/>
              </a:solidFill>
              <a:latin typeface="Cambria" pitchFamily="18" charset="0"/>
              <a:ea typeface="Cambria" pitchFamily="18" charset="0"/>
            </a:endParaRPr>
          </a:p>
        </p:txBody>
      </p:sp>
      <p:sp>
        <p:nvSpPr>
          <p:cNvPr id="10" name="TextBox 9"/>
          <p:cNvSpPr txBox="1"/>
          <p:nvPr/>
        </p:nvSpPr>
        <p:spPr>
          <a:xfrm>
            <a:off x="2050473" y="4648200"/>
            <a:ext cx="1046440" cy="1828800"/>
          </a:xfrm>
          <a:prstGeom prst="rect">
            <a:avLst/>
          </a:prstGeom>
          <a:noFill/>
        </p:spPr>
        <p:txBody>
          <a:bodyPr vert="vert270" wrap="square" rtlCol="0">
            <a:spAutoFit/>
          </a:bodyPr>
          <a:lstStyle/>
          <a:p>
            <a:r>
              <a:rPr lang="ru-RU" sz="1400" b="1" dirty="0">
                <a:solidFill>
                  <a:srgbClr val="002060"/>
                </a:solidFill>
                <a:latin typeface="Cambria" pitchFamily="18" charset="0"/>
                <a:ea typeface="Cambria" pitchFamily="18" charset="0"/>
              </a:rPr>
              <a:t>Экологическая исследовательская  и проектная деятельность</a:t>
            </a:r>
          </a:p>
        </p:txBody>
      </p:sp>
      <p:sp>
        <p:nvSpPr>
          <p:cNvPr id="11" name="TextBox 10"/>
          <p:cNvSpPr txBox="1"/>
          <p:nvPr/>
        </p:nvSpPr>
        <p:spPr>
          <a:xfrm>
            <a:off x="6096000" y="2438400"/>
            <a:ext cx="1261884" cy="2439114"/>
          </a:xfrm>
          <a:prstGeom prst="rect">
            <a:avLst/>
          </a:prstGeom>
          <a:noFill/>
        </p:spPr>
        <p:txBody>
          <a:bodyPr vert="vert270" wrap="square" rtlCol="0">
            <a:spAutoFit/>
          </a:bodyPr>
          <a:lstStyle/>
          <a:p>
            <a:r>
              <a:rPr lang="ru-RU" sz="1400" b="1" dirty="0">
                <a:solidFill>
                  <a:srgbClr val="002060"/>
                </a:solidFill>
                <a:latin typeface="Cambria" pitchFamily="18" charset="0"/>
                <a:ea typeface="Cambria" pitchFamily="18" charset="0"/>
              </a:rPr>
              <a:t>Экологическое право.</a:t>
            </a:r>
          </a:p>
          <a:p>
            <a:r>
              <a:rPr lang="ru-RU" sz="1400" b="1" dirty="0">
                <a:solidFill>
                  <a:srgbClr val="002060"/>
                </a:solidFill>
                <a:latin typeface="Cambria" pitchFamily="18" charset="0"/>
                <a:ea typeface="Cambria" pitchFamily="18" charset="0"/>
              </a:rPr>
              <a:t> Право человека на благоприятную среду и обязанности по ее сохранению. </a:t>
            </a:r>
          </a:p>
        </p:txBody>
      </p:sp>
      <p:sp>
        <p:nvSpPr>
          <p:cNvPr id="12" name="TextBox 11"/>
          <p:cNvSpPr txBox="1"/>
          <p:nvPr/>
        </p:nvSpPr>
        <p:spPr>
          <a:xfrm>
            <a:off x="4800600" y="3124557"/>
            <a:ext cx="1107996" cy="2819043"/>
          </a:xfrm>
          <a:prstGeom prst="rect">
            <a:avLst/>
          </a:prstGeom>
          <a:noFill/>
        </p:spPr>
        <p:txBody>
          <a:bodyPr vert="vert270" wrap="square" rtlCol="0">
            <a:spAutoFit/>
          </a:bodyPr>
          <a:lstStyle/>
          <a:p>
            <a:r>
              <a:rPr lang="ru-RU" sz="1200" b="1" dirty="0">
                <a:solidFill>
                  <a:srgbClr val="002060"/>
                </a:solidFill>
                <a:latin typeface="Cambria" pitchFamily="18" charset="0"/>
                <a:ea typeface="Cambria" pitchFamily="18" charset="0"/>
              </a:rPr>
              <a:t>Сметная работа по </a:t>
            </a:r>
            <a:r>
              <a:rPr lang="ru-RU" sz="1200" b="1" dirty="0" smtClean="0">
                <a:solidFill>
                  <a:srgbClr val="002060"/>
                </a:solidFill>
                <a:latin typeface="Cambria" pitchFamily="18" charset="0"/>
                <a:ea typeface="Cambria" pitchFamily="18" charset="0"/>
              </a:rPr>
              <a:t>благоустройство </a:t>
            </a:r>
            <a:r>
              <a:rPr lang="ru-RU" sz="1200" b="1" dirty="0">
                <a:solidFill>
                  <a:srgbClr val="002060"/>
                </a:solidFill>
                <a:latin typeface="Cambria" pitchFamily="18" charset="0"/>
                <a:ea typeface="Cambria" pitchFamily="18" charset="0"/>
              </a:rPr>
              <a:t>школьного двора, </a:t>
            </a:r>
            <a:r>
              <a:rPr lang="ru-RU" sz="1200" b="1" dirty="0" smtClean="0">
                <a:solidFill>
                  <a:srgbClr val="002060"/>
                </a:solidFill>
                <a:latin typeface="Cambria" pitchFamily="18" charset="0"/>
                <a:ea typeface="Cambria" pitchFamily="18" charset="0"/>
              </a:rPr>
              <a:t> на участие </a:t>
            </a:r>
            <a:r>
              <a:rPr lang="ru-RU" sz="1200" b="1" dirty="0">
                <a:solidFill>
                  <a:srgbClr val="002060"/>
                </a:solidFill>
                <a:latin typeface="Cambria" pitchFamily="18" charset="0"/>
                <a:ea typeface="Cambria" pitchFamily="18" charset="0"/>
              </a:rPr>
              <a:t>в конкурсах экологических социальных проектов с целью получения грантов </a:t>
            </a:r>
          </a:p>
        </p:txBody>
      </p:sp>
      <p:sp>
        <p:nvSpPr>
          <p:cNvPr id="13" name="TextBox 12"/>
          <p:cNvSpPr txBox="1"/>
          <p:nvPr/>
        </p:nvSpPr>
        <p:spPr>
          <a:xfrm>
            <a:off x="1524000" y="533400"/>
            <a:ext cx="6113740" cy="523220"/>
          </a:xfrm>
          <a:prstGeom prst="rect">
            <a:avLst/>
          </a:prstGeom>
          <a:noFill/>
        </p:spPr>
        <p:txBody>
          <a:bodyPr wrap="square" rtlCol="0">
            <a:spAutoFit/>
          </a:bodyPr>
          <a:lstStyle/>
          <a:p>
            <a:pPr algn="ctr"/>
            <a:r>
              <a:rPr lang="ru-RU" sz="2800" b="1" dirty="0" smtClean="0">
                <a:solidFill>
                  <a:srgbClr val="002060"/>
                </a:solidFill>
                <a:latin typeface="Cambria" pitchFamily="18" charset="0"/>
                <a:ea typeface="Cambria" pitchFamily="18" charset="0"/>
              </a:rPr>
              <a:t>ЭКОЛОГИЗАЦИЯ ОБРАЗОВАНИЯ</a:t>
            </a:r>
            <a:endParaRPr lang="ru-RU" sz="2800" b="1" dirty="0">
              <a:solidFill>
                <a:srgbClr val="002060"/>
              </a:solidFill>
              <a:latin typeface="Cambria" pitchFamily="18" charset="0"/>
              <a:ea typeface="Cambria" pitchFamily="18" charset="0"/>
            </a:endParaRPr>
          </a:p>
        </p:txBody>
      </p:sp>
    </p:spTree>
    <p:extLst>
      <p:ext uri="{BB962C8B-B14F-4D97-AF65-F5344CB8AC3E}">
        <p14:creationId xmlns="" xmlns:p14="http://schemas.microsoft.com/office/powerpoint/2010/main" val="3748721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33400"/>
            <a:ext cx="8229600" cy="715962"/>
          </a:xfrm>
        </p:spPr>
        <p:txBody>
          <a:bodyPr>
            <a:noAutofit/>
          </a:bodyPr>
          <a:lstStyle/>
          <a:p>
            <a:r>
              <a:rPr lang="ru-RU" sz="2400" b="1" dirty="0">
                <a:solidFill>
                  <a:srgbClr val="002060"/>
                </a:solidFill>
                <a:latin typeface="Cambria" pitchFamily="18" charset="0"/>
                <a:ea typeface="Cambria" pitchFamily="18" charset="0"/>
              </a:rPr>
              <a:t>Эко-кейс «Экологические проблемы промышленных и бытовых отходов»</a:t>
            </a:r>
            <a:br>
              <a:rPr lang="ru-RU" sz="2400" b="1" dirty="0">
                <a:solidFill>
                  <a:srgbClr val="002060"/>
                </a:solidFill>
                <a:latin typeface="Cambria" pitchFamily="18" charset="0"/>
                <a:ea typeface="Cambria" pitchFamily="18" charset="0"/>
              </a:rPr>
            </a:br>
            <a:endParaRPr lang="ru-RU" sz="2400" b="1" dirty="0">
              <a:solidFill>
                <a:srgbClr val="002060"/>
              </a:solidFill>
              <a:latin typeface="Cambria" pitchFamily="18" charset="0"/>
              <a:ea typeface="Cambria" pitchFamily="18" charset="0"/>
            </a:endParaRPr>
          </a:p>
        </p:txBody>
      </p:sp>
      <p:sp>
        <p:nvSpPr>
          <p:cNvPr id="3" name="Объект 2"/>
          <p:cNvSpPr>
            <a:spLocks noGrp="1"/>
          </p:cNvSpPr>
          <p:nvPr>
            <p:ph idx="1"/>
          </p:nvPr>
        </p:nvSpPr>
        <p:spPr>
          <a:xfrm>
            <a:off x="457200" y="1371600"/>
            <a:ext cx="8229600" cy="5181600"/>
          </a:xfrm>
        </p:spPr>
        <p:txBody>
          <a:bodyPr>
            <a:normAutofit/>
          </a:bodyPr>
          <a:lstStyle/>
          <a:p>
            <a:endParaRPr lang="ru-RU" dirty="0"/>
          </a:p>
          <a:p>
            <a:endParaRPr lang="ru-RU" dirty="0"/>
          </a:p>
          <a:p>
            <a:endParaRPr lang="ru-RU" dirty="0"/>
          </a:p>
          <a:p>
            <a:endParaRPr lang="ru-RU" dirty="0"/>
          </a:p>
          <a:p>
            <a:endParaRPr lang="ru-RU" dirty="0"/>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145260261"/>
              </p:ext>
            </p:extLst>
          </p:nvPr>
        </p:nvGraphicFramePr>
        <p:xfrm>
          <a:off x="762000" y="1295401"/>
          <a:ext cx="7696200" cy="5333999"/>
        </p:xfrm>
        <a:graphic>
          <a:graphicData uri="http://schemas.openxmlformats.org/drawingml/2006/table">
            <a:tbl>
              <a:tblPr firstRow="1" firstCol="1" bandRow="1">
                <a:tableStyleId>{5C22544A-7EE6-4342-B048-85BDC9FD1C3A}</a:tableStyleId>
              </a:tblPr>
              <a:tblGrid>
                <a:gridCol w="1494957"/>
                <a:gridCol w="6201243"/>
              </a:tblGrid>
              <a:tr h="190500">
                <a:tc>
                  <a:txBody>
                    <a:bodyPr/>
                    <a:lstStyle/>
                    <a:p>
                      <a:pPr>
                        <a:lnSpc>
                          <a:spcPct val="115000"/>
                        </a:lnSpc>
                        <a:spcAft>
                          <a:spcPts val="0"/>
                        </a:spcAft>
                      </a:pPr>
                      <a:r>
                        <a:rPr lang="ru-RU" sz="900">
                          <a:effectLst/>
                        </a:rPr>
                        <a:t>Тема</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a:effectLst/>
                        </a:rPr>
                        <a:t>«Экологические проблемы промышленных и бытовых отходов».</a:t>
                      </a:r>
                      <a:endParaRPr lang="ru-RU" sz="700">
                        <a:effectLst/>
                        <a:latin typeface="Calibri"/>
                        <a:ea typeface="Calibri"/>
                        <a:cs typeface="Times New Roman"/>
                      </a:endParaRPr>
                    </a:p>
                  </a:txBody>
                  <a:tcPr marL="45179" marR="45179" marT="0" marB="0"/>
                </a:tc>
              </a:tr>
              <a:tr h="571500">
                <a:tc>
                  <a:txBody>
                    <a:bodyPr/>
                    <a:lstStyle/>
                    <a:p>
                      <a:pPr>
                        <a:lnSpc>
                          <a:spcPct val="115000"/>
                        </a:lnSpc>
                        <a:spcAft>
                          <a:spcPts val="0"/>
                        </a:spcAft>
                      </a:pPr>
                      <a:r>
                        <a:rPr lang="ru-RU" sz="900">
                          <a:effectLst/>
                        </a:rPr>
                        <a:t>Цель кейс-задания</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a:effectLst/>
                        </a:rPr>
                        <a:t>Дать представление об отходах, как глобальной проблеме человечества и возможных путях решения данной проблемы, через решение научных проблем посредством объединения творческих мыслей обучающихся.</a:t>
                      </a:r>
                      <a:endParaRPr lang="ru-RU" sz="700">
                        <a:effectLst/>
                        <a:latin typeface="Calibri"/>
                        <a:ea typeface="Calibri"/>
                        <a:cs typeface="Times New Roman"/>
                      </a:endParaRPr>
                    </a:p>
                  </a:txBody>
                  <a:tcPr marL="45179" marR="45179" marT="0" marB="0"/>
                </a:tc>
              </a:tr>
              <a:tr h="2476499">
                <a:tc>
                  <a:txBody>
                    <a:bodyPr/>
                    <a:lstStyle/>
                    <a:p>
                      <a:pPr>
                        <a:lnSpc>
                          <a:spcPct val="115000"/>
                        </a:lnSpc>
                        <a:spcAft>
                          <a:spcPts val="0"/>
                        </a:spcAft>
                      </a:pPr>
                      <a:r>
                        <a:rPr lang="ru-RU" sz="900">
                          <a:effectLst/>
                        </a:rPr>
                        <a:t>Задачи, которые решает кейс-задание</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a:effectLst/>
                        </a:rPr>
                        <a:t>Образовательные:</a:t>
                      </a:r>
                      <a:endParaRPr lang="ru-RU" sz="700">
                        <a:effectLst/>
                      </a:endParaRPr>
                    </a:p>
                    <a:p>
                      <a:pPr>
                        <a:lnSpc>
                          <a:spcPct val="115000"/>
                        </a:lnSpc>
                        <a:spcAft>
                          <a:spcPts val="0"/>
                        </a:spcAft>
                      </a:pPr>
                      <a:r>
                        <a:rPr lang="ru-RU" sz="900">
                          <a:effectLst/>
                        </a:rPr>
                        <a:t>•	сформировать у обучающихся знания о современных проблемах утилизации отходов;</a:t>
                      </a:r>
                      <a:endParaRPr lang="ru-RU" sz="700">
                        <a:effectLst/>
                      </a:endParaRPr>
                    </a:p>
                    <a:p>
                      <a:pPr>
                        <a:lnSpc>
                          <a:spcPct val="115000"/>
                        </a:lnSpc>
                        <a:spcAft>
                          <a:spcPts val="0"/>
                        </a:spcAft>
                      </a:pPr>
                      <a:r>
                        <a:rPr lang="ru-RU" sz="900">
                          <a:effectLst/>
                        </a:rPr>
                        <a:t>•	показать необходимость решения данной проблемы для будущего человечества;</a:t>
                      </a:r>
                      <a:endParaRPr lang="ru-RU" sz="700">
                        <a:effectLst/>
                      </a:endParaRPr>
                    </a:p>
                    <a:p>
                      <a:pPr>
                        <a:lnSpc>
                          <a:spcPct val="115000"/>
                        </a:lnSpc>
                        <a:spcAft>
                          <a:spcPts val="0"/>
                        </a:spcAft>
                      </a:pPr>
                      <a:r>
                        <a:rPr lang="ru-RU" sz="900">
                          <a:effectLst/>
                        </a:rPr>
                        <a:t>•	способствовать развитию понятий «вторичное сырье», «переработка отходов», «канцерогены», «рециклинг».</a:t>
                      </a:r>
                      <a:endParaRPr lang="ru-RU" sz="700">
                        <a:effectLst/>
                      </a:endParaRPr>
                    </a:p>
                    <a:p>
                      <a:pPr>
                        <a:lnSpc>
                          <a:spcPct val="115000"/>
                        </a:lnSpc>
                        <a:spcAft>
                          <a:spcPts val="0"/>
                        </a:spcAft>
                      </a:pPr>
                      <a:r>
                        <a:rPr lang="ru-RU" sz="900">
                          <a:effectLst/>
                        </a:rPr>
                        <a:t>Развивающие:</a:t>
                      </a:r>
                      <a:endParaRPr lang="ru-RU" sz="700">
                        <a:effectLst/>
                      </a:endParaRPr>
                    </a:p>
                    <a:p>
                      <a:pPr>
                        <a:lnSpc>
                          <a:spcPct val="115000"/>
                        </a:lnSpc>
                        <a:spcAft>
                          <a:spcPts val="0"/>
                        </a:spcAft>
                      </a:pPr>
                      <a:r>
                        <a:rPr lang="ru-RU" sz="900">
                          <a:effectLst/>
                        </a:rPr>
                        <a:t>•	развивать экологическое мышление обучающихся;</a:t>
                      </a:r>
                      <a:endParaRPr lang="ru-RU" sz="700">
                        <a:effectLst/>
                      </a:endParaRPr>
                    </a:p>
                    <a:p>
                      <a:pPr>
                        <a:lnSpc>
                          <a:spcPct val="115000"/>
                        </a:lnSpc>
                        <a:spcAft>
                          <a:spcPts val="0"/>
                        </a:spcAft>
                      </a:pPr>
                      <a:r>
                        <a:rPr lang="ru-RU" sz="900">
                          <a:effectLst/>
                        </a:rPr>
                        <a:t>•	развитие критического мышления;</a:t>
                      </a:r>
                      <a:endParaRPr lang="ru-RU" sz="700">
                        <a:effectLst/>
                      </a:endParaRPr>
                    </a:p>
                    <a:p>
                      <a:pPr>
                        <a:lnSpc>
                          <a:spcPct val="115000"/>
                        </a:lnSpc>
                        <a:spcAft>
                          <a:spcPts val="0"/>
                        </a:spcAft>
                      </a:pPr>
                      <a:r>
                        <a:rPr lang="ru-RU" sz="900">
                          <a:effectLst/>
                        </a:rPr>
                        <a:t>•	продолжить формирование умений сравнивать, анализировать, делать выводы.</a:t>
                      </a:r>
                      <a:endParaRPr lang="ru-RU" sz="700">
                        <a:effectLst/>
                      </a:endParaRPr>
                    </a:p>
                    <a:p>
                      <a:pPr>
                        <a:lnSpc>
                          <a:spcPct val="115000"/>
                        </a:lnSpc>
                        <a:spcAft>
                          <a:spcPts val="0"/>
                        </a:spcAft>
                      </a:pPr>
                      <a:r>
                        <a:rPr lang="ru-RU" sz="900">
                          <a:effectLst/>
                        </a:rPr>
                        <a:t>Воспитательные:</a:t>
                      </a:r>
                      <a:endParaRPr lang="ru-RU" sz="700">
                        <a:effectLst/>
                      </a:endParaRPr>
                    </a:p>
                    <a:p>
                      <a:pPr>
                        <a:lnSpc>
                          <a:spcPct val="115000"/>
                        </a:lnSpc>
                        <a:spcAft>
                          <a:spcPts val="0"/>
                        </a:spcAft>
                      </a:pPr>
                      <a:r>
                        <a:rPr lang="ru-RU" sz="900">
                          <a:effectLst/>
                        </a:rPr>
                        <a:t>•	развивать коммуникативные навыки при работе в группах,</a:t>
                      </a:r>
                      <a:endParaRPr lang="ru-RU" sz="700">
                        <a:effectLst/>
                      </a:endParaRPr>
                    </a:p>
                    <a:p>
                      <a:pPr>
                        <a:lnSpc>
                          <a:spcPct val="115000"/>
                        </a:lnSpc>
                        <a:spcAft>
                          <a:spcPts val="0"/>
                        </a:spcAft>
                      </a:pPr>
                      <a:r>
                        <a:rPr lang="ru-RU" sz="900">
                          <a:effectLst/>
                        </a:rPr>
                        <a:t>•	воспитывать экологическую культуру</a:t>
                      </a:r>
                      <a:endParaRPr lang="ru-RU" sz="700">
                        <a:effectLst/>
                        <a:latin typeface="Calibri"/>
                        <a:ea typeface="Calibri"/>
                        <a:cs typeface="Times New Roman"/>
                      </a:endParaRPr>
                    </a:p>
                  </a:txBody>
                  <a:tcPr marL="45179" marR="45179" marT="0" marB="0"/>
                </a:tc>
              </a:tr>
              <a:tr h="571500">
                <a:tc>
                  <a:txBody>
                    <a:bodyPr/>
                    <a:lstStyle/>
                    <a:p>
                      <a:pPr>
                        <a:lnSpc>
                          <a:spcPct val="115000"/>
                        </a:lnSpc>
                        <a:spcAft>
                          <a:spcPts val="0"/>
                        </a:spcAft>
                      </a:pPr>
                      <a:r>
                        <a:rPr lang="ru-RU" sz="900">
                          <a:effectLst/>
                        </a:rPr>
                        <a:t>Материалы</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a:effectLst/>
                        </a:rPr>
                        <a:t>Раздаточный материал должен содержать описание ситуации, краткие четкие задания, дополнительную информацию, глоссарий. Экземпляров должно быть столько, сколько обучающихся. Заранее проверить работу компьютера, медиа проектора, колонок, экрана.</a:t>
                      </a:r>
                      <a:endParaRPr lang="ru-RU" sz="700">
                        <a:effectLst/>
                        <a:latin typeface="Calibri"/>
                        <a:ea typeface="Calibri"/>
                        <a:cs typeface="Times New Roman"/>
                      </a:endParaRPr>
                    </a:p>
                  </a:txBody>
                  <a:tcPr marL="45179" marR="45179" marT="0" marB="0"/>
                </a:tc>
              </a:tr>
              <a:tr h="190500">
                <a:tc>
                  <a:txBody>
                    <a:bodyPr/>
                    <a:lstStyle/>
                    <a:p>
                      <a:pPr>
                        <a:lnSpc>
                          <a:spcPct val="115000"/>
                        </a:lnSpc>
                        <a:spcAft>
                          <a:spcPts val="0"/>
                        </a:spcAft>
                      </a:pPr>
                      <a:r>
                        <a:rPr lang="ru-RU" sz="900">
                          <a:effectLst/>
                        </a:rPr>
                        <a:t>Предметные области</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a:effectLst/>
                        </a:rPr>
                        <a:t>Экология, химия, информатика, биология, география, основы права.</a:t>
                      </a:r>
                      <a:endParaRPr lang="ru-RU" sz="700">
                        <a:effectLst/>
                        <a:latin typeface="Calibri"/>
                        <a:ea typeface="Calibri"/>
                        <a:cs typeface="Times New Roman"/>
                      </a:endParaRPr>
                    </a:p>
                  </a:txBody>
                  <a:tcPr marL="45179" marR="45179" marT="0" marB="0"/>
                </a:tc>
              </a:tr>
              <a:tr h="1333500">
                <a:tc>
                  <a:txBody>
                    <a:bodyPr/>
                    <a:lstStyle/>
                    <a:p>
                      <a:pPr>
                        <a:lnSpc>
                          <a:spcPct val="115000"/>
                        </a:lnSpc>
                        <a:spcAft>
                          <a:spcPts val="0"/>
                        </a:spcAft>
                      </a:pPr>
                      <a:r>
                        <a:rPr lang="ru-RU" sz="900">
                          <a:effectLst/>
                        </a:rPr>
                        <a:t>Полученные навыки в рамках кейс-задания</a:t>
                      </a:r>
                      <a:endParaRPr lang="ru-RU" sz="700">
                        <a:effectLst/>
                        <a:latin typeface="Calibri"/>
                        <a:ea typeface="Calibri"/>
                        <a:cs typeface="Times New Roman"/>
                      </a:endParaRPr>
                    </a:p>
                  </a:txBody>
                  <a:tcPr marL="45179" marR="45179" marT="0" marB="0"/>
                </a:tc>
                <a:tc>
                  <a:txBody>
                    <a:bodyPr/>
                    <a:lstStyle/>
                    <a:p>
                      <a:pPr>
                        <a:lnSpc>
                          <a:spcPct val="115000"/>
                        </a:lnSpc>
                        <a:spcAft>
                          <a:spcPts val="0"/>
                        </a:spcAft>
                      </a:pPr>
                      <a:r>
                        <a:rPr lang="ru-RU" sz="900" dirty="0">
                          <a:effectLst/>
                        </a:rPr>
                        <a:t>Как умение работать с увеличивающимся и постоянно обновляющимся информационным потоком в разных областях знаний, умение выражать свои мысли (устно и письменно) ясно, уверенно и корректно по отношению к окружающим, умение вырабатывать собственное мнение на основе осмысления различного опыта, идей и представлений; умение решать проблемы; способность самостоятельно заниматься своим обучением (академическая мобильность); умение сотрудничать и работать в группе; способность выстраивать конструктивные взаимоотношения с другими людьми.</a:t>
                      </a:r>
                      <a:endParaRPr lang="ru-RU" sz="700" dirty="0">
                        <a:effectLst/>
                        <a:latin typeface="Calibri"/>
                        <a:ea typeface="Calibri"/>
                        <a:cs typeface="Times New Roman"/>
                      </a:endParaRPr>
                    </a:p>
                  </a:txBody>
                  <a:tcPr marL="45179" marR="45179" marT="0" marB="0"/>
                </a:tc>
              </a:tr>
            </a:tbl>
          </a:graphicData>
        </a:graphic>
      </p:graphicFrame>
    </p:spTree>
    <p:extLst>
      <p:ext uri="{BB962C8B-B14F-4D97-AF65-F5344CB8AC3E}">
        <p14:creationId xmlns="" xmlns:p14="http://schemas.microsoft.com/office/powerpoint/2010/main" val="2109388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852996966"/>
              </p:ext>
            </p:extLst>
          </p:nvPr>
        </p:nvGraphicFramePr>
        <p:xfrm>
          <a:off x="549089" y="304800"/>
          <a:ext cx="8045821" cy="5821362"/>
        </p:xfrm>
        <a:graphic>
          <a:graphicData uri="http://schemas.openxmlformats.org/drawingml/2006/table">
            <a:tbl>
              <a:tblPr firstRow="1" firstCol="1" bandRow="1">
                <a:tableStyleId>{5C22544A-7EE6-4342-B048-85BDC9FD1C3A}</a:tableStyleId>
              </a:tblPr>
              <a:tblGrid>
                <a:gridCol w="1562869"/>
                <a:gridCol w="6482952"/>
              </a:tblGrid>
              <a:tr h="554415">
                <a:tc>
                  <a:txBody>
                    <a:bodyPr/>
                    <a:lstStyle/>
                    <a:p>
                      <a:pPr>
                        <a:lnSpc>
                          <a:spcPct val="115000"/>
                        </a:lnSpc>
                        <a:spcAft>
                          <a:spcPts val="0"/>
                        </a:spcAft>
                      </a:pPr>
                      <a:r>
                        <a:rPr lang="ru-RU" sz="1200">
                          <a:effectLst/>
                        </a:rPr>
                        <a:t>Информационные технологии</a:t>
                      </a:r>
                      <a:endParaRPr lang="ru-RU" sz="1000">
                        <a:effectLst/>
                        <a:latin typeface="Calibri"/>
                        <a:ea typeface="Calibri"/>
                        <a:cs typeface="Times New Roman"/>
                      </a:endParaRPr>
                    </a:p>
                  </a:txBody>
                  <a:tcPr marL="60239" marR="60239" marT="0" marB="0"/>
                </a:tc>
                <a:tc>
                  <a:txBody>
                    <a:bodyPr/>
                    <a:lstStyle/>
                    <a:p>
                      <a:pPr>
                        <a:lnSpc>
                          <a:spcPct val="115000"/>
                        </a:lnSpc>
                        <a:spcAft>
                          <a:spcPts val="0"/>
                        </a:spcAft>
                      </a:pPr>
                      <a:r>
                        <a:rPr lang="ru-RU" sz="1200">
                          <a:effectLst/>
                        </a:rPr>
                        <a:t>Поиск и обработка информации; просмотр видеоматериалов.</a:t>
                      </a:r>
                      <a:endParaRPr lang="ru-RU" sz="1000">
                        <a:effectLst/>
                        <a:latin typeface="Calibri"/>
                        <a:ea typeface="Calibri"/>
                        <a:cs typeface="Times New Roman"/>
                      </a:endParaRPr>
                    </a:p>
                  </a:txBody>
                  <a:tcPr marL="60239" marR="60239" marT="0" marB="0"/>
                </a:tc>
              </a:tr>
              <a:tr h="1386039">
                <a:tc>
                  <a:txBody>
                    <a:bodyPr/>
                    <a:lstStyle/>
                    <a:p>
                      <a:pPr>
                        <a:lnSpc>
                          <a:spcPct val="115000"/>
                        </a:lnSpc>
                        <a:spcAft>
                          <a:spcPts val="0"/>
                        </a:spcAft>
                      </a:pPr>
                      <a:r>
                        <a:rPr lang="ru-RU" sz="1200">
                          <a:effectLst/>
                        </a:rPr>
                        <a:t>Описание кейсзадания</a:t>
                      </a:r>
                      <a:endParaRPr lang="ru-RU" sz="1000">
                        <a:effectLst/>
                        <a:latin typeface="Calibri"/>
                        <a:ea typeface="Calibri"/>
                        <a:cs typeface="Times New Roman"/>
                      </a:endParaRPr>
                    </a:p>
                  </a:txBody>
                  <a:tcPr marL="60239" marR="60239" marT="0" marB="0"/>
                </a:tc>
                <a:tc>
                  <a:txBody>
                    <a:bodyPr/>
                    <a:lstStyle/>
                    <a:p>
                      <a:pPr>
                        <a:lnSpc>
                          <a:spcPct val="115000"/>
                        </a:lnSpc>
                        <a:spcAft>
                          <a:spcPts val="0"/>
                        </a:spcAft>
                      </a:pPr>
                      <a:r>
                        <a:rPr lang="ru-RU" sz="1200">
                          <a:effectLst/>
                        </a:rPr>
                        <a:t>Группа получает рабочие материалы, необходимые для выполнения кейс-задания: описание ситуации, формулировку проблемы, информацию, условия решения, необходимые материалы. Участники распределяются на рабочие группы (3-5 чел.), определяют роли в команде, анализируют ситуацию и проблему, предлагают пути решения, собирают роботов по заданным характеристикам.</a:t>
                      </a:r>
                      <a:endParaRPr lang="ru-RU" sz="1000">
                        <a:effectLst/>
                        <a:latin typeface="Calibri"/>
                        <a:ea typeface="Calibri"/>
                        <a:cs typeface="Times New Roman"/>
                      </a:endParaRPr>
                    </a:p>
                  </a:txBody>
                  <a:tcPr marL="60239" marR="60239" marT="0" marB="0"/>
                </a:tc>
              </a:tr>
              <a:tr h="1663246">
                <a:tc>
                  <a:txBody>
                    <a:bodyPr/>
                    <a:lstStyle/>
                    <a:p>
                      <a:pPr>
                        <a:lnSpc>
                          <a:spcPct val="115000"/>
                        </a:lnSpc>
                        <a:spcAft>
                          <a:spcPts val="0"/>
                        </a:spcAft>
                      </a:pPr>
                      <a:r>
                        <a:rPr lang="ru-RU" sz="1200">
                          <a:effectLst/>
                        </a:rPr>
                        <a:t>Преамбула</a:t>
                      </a:r>
                      <a:endParaRPr lang="ru-RU" sz="1000">
                        <a:effectLst/>
                        <a:latin typeface="Calibri"/>
                        <a:ea typeface="Calibri"/>
                        <a:cs typeface="Times New Roman"/>
                      </a:endParaRPr>
                    </a:p>
                  </a:txBody>
                  <a:tcPr marL="60239" marR="60239" marT="0" marB="0"/>
                </a:tc>
                <a:tc>
                  <a:txBody>
                    <a:bodyPr/>
                    <a:lstStyle/>
                    <a:p>
                      <a:pPr>
                        <a:lnSpc>
                          <a:spcPct val="115000"/>
                        </a:lnSpc>
                        <a:spcAft>
                          <a:spcPts val="0"/>
                        </a:spcAft>
                      </a:pPr>
                      <a:r>
                        <a:rPr lang="ru-RU" sz="1200">
                          <a:effectLst/>
                        </a:rPr>
                        <a:t>Прагматической и мировоззренческой природоохранной деятельности, низкий уровень  экологической культуры. Налицо проблема подготовки к решению экологических проблем, потому, что эффективность их профессиональной деятельности в сельскохозяйственной отрасли тесно связана с экологией природных систем, с моральной ответственностью за состояние окружающей среды и зависит от умения оценивать состояние ближайшего природного окружения.</a:t>
                      </a:r>
                      <a:endParaRPr lang="ru-RU" sz="1000">
                        <a:effectLst/>
                        <a:latin typeface="Calibri"/>
                        <a:ea typeface="Calibri"/>
                        <a:cs typeface="Times New Roman"/>
                      </a:endParaRPr>
                    </a:p>
                  </a:txBody>
                  <a:tcPr marL="60239" marR="60239" marT="0" marB="0"/>
                </a:tc>
              </a:tr>
              <a:tr h="1108831">
                <a:tc>
                  <a:txBody>
                    <a:bodyPr/>
                    <a:lstStyle/>
                    <a:p>
                      <a:pPr>
                        <a:lnSpc>
                          <a:spcPct val="115000"/>
                        </a:lnSpc>
                        <a:spcAft>
                          <a:spcPts val="0"/>
                        </a:spcAft>
                      </a:pPr>
                      <a:r>
                        <a:rPr lang="ru-RU" sz="1200">
                          <a:effectLst/>
                        </a:rPr>
                        <a:t>Проблема</a:t>
                      </a:r>
                      <a:endParaRPr lang="ru-RU" sz="1000">
                        <a:effectLst/>
                        <a:latin typeface="Calibri"/>
                        <a:ea typeface="Calibri"/>
                        <a:cs typeface="Times New Roman"/>
                      </a:endParaRPr>
                    </a:p>
                  </a:txBody>
                  <a:tcPr marL="60239" marR="60239" marT="0" marB="0"/>
                </a:tc>
                <a:tc>
                  <a:txBody>
                    <a:bodyPr/>
                    <a:lstStyle/>
                    <a:p>
                      <a:pPr>
                        <a:lnSpc>
                          <a:spcPct val="115000"/>
                        </a:lnSpc>
                        <a:spcAft>
                          <a:spcPts val="0"/>
                        </a:spcAft>
                      </a:pPr>
                      <a:r>
                        <a:rPr lang="ru-RU" sz="1200">
                          <a:effectLst/>
                        </a:rPr>
                        <a:t>Познакомившись с экологической ситуацией и стремясь доступными для вас средствами содействовать ее улучшению, вы постепенно стали изменять свой образ жизни. Теперь очень важно, чтобы вы, знающий об экологической проблеме больше, чем многие окружающие вас люди, могли поделиться своими знаниями. </a:t>
                      </a:r>
                      <a:endParaRPr lang="ru-RU" sz="1000">
                        <a:effectLst/>
                        <a:latin typeface="Calibri"/>
                        <a:ea typeface="Calibri"/>
                        <a:cs typeface="Times New Roman"/>
                      </a:endParaRPr>
                    </a:p>
                  </a:txBody>
                  <a:tcPr marL="60239" marR="60239" marT="0" marB="0"/>
                </a:tc>
              </a:tr>
              <a:tr h="1108831">
                <a:tc>
                  <a:txBody>
                    <a:bodyPr/>
                    <a:lstStyle/>
                    <a:p>
                      <a:pPr>
                        <a:lnSpc>
                          <a:spcPct val="115000"/>
                        </a:lnSpc>
                        <a:spcAft>
                          <a:spcPts val="0"/>
                        </a:spcAft>
                      </a:pPr>
                      <a:r>
                        <a:rPr lang="ru-RU" sz="1200">
                          <a:effectLst/>
                        </a:rPr>
                        <a:t>Перспективы</a:t>
                      </a:r>
                      <a:endParaRPr lang="ru-RU" sz="1000">
                        <a:effectLst/>
                        <a:latin typeface="Calibri"/>
                        <a:ea typeface="Calibri"/>
                        <a:cs typeface="Times New Roman"/>
                      </a:endParaRPr>
                    </a:p>
                  </a:txBody>
                  <a:tcPr marL="60239" marR="60239" marT="0" marB="0"/>
                </a:tc>
                <a:tc>
                  <a:txBody>
                    <a:bodyPr/>
                    <a:lstStyle/>
                    <a:p>
                      <a:pPr>
                        <a:lnSpc>
                          <a:spcPct val="115000"/>
                        </a:lnSpc>
                        <a:spcAft>
                          <a:spcPts val="0"/>
                        </a:spcAft>
                      </a:pPr>
                      <a:r>
                        <a:rPr lang="ru-RU" sz="1200" dirty="0">
                          <a:effectLst/>
                        </a:rPr>
                        <a:t>Кейс-метод на уроках экологии сможет стать отличной альтернативой скучному и неинтересному занятию для обучающихся. Кроме того, кейс- технологии помогут обучающимся раскрыть свой потенциал не только в рамках одной предметной области, но и смогут расширить их знания во многих сферах человеческой деятельности.</a:t>
                      </a:r>
                      <a:endParaRPr lang="ru-RU" sz="1000" dirty="0">
                        <a:effectLst/>
                        <a:latin typeface="Calibri"/>
                        <a:ea typeface="Calibri"/>
                        <a:cs typeface="Times New Roman"/>
                      </a:endParaRPr>
                    </a:p>
                  </a:txBody>
                  <a:tcPr marL="60239" marR="60239" marT="0" marB="0"/>
                </a:tc>
              </a:tr>
            </a:tbl>
          </a:graphicData>
        </a:graphic>
      </p:graphicFrame>
      <p:sp>
        <p:nvSpPr>
          <p:cNvPr id="5" name="Rectangle 1"/>
          <p:cNvSpPr>
            <a:spLocks noChangeArrowheads="1"/>
          </p:cNvSpPr>
          <p:nvPr/>
        </p:nvSpPr>
        <p:spPr bwMode="auto">
          <a:xfrm>
            <a:off x="549275" y="1600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709181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1066800" y="45720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Лаборатория цифровой и технологической грамотности “СИЛИС”</a:t>
            </a:r>
            <a:endParaRPr kumimoji="0" lang="ru-RU"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graphicFrame>
        <p:nvGraphicFramePr>
          <p:cNvPr id="9" name="Схема 8"/>
          <p:cNvGraphicFramePr/>
          <p:nvPr/>
        </p:nvGraphicFramePr>
        <p:xfrm>
          <a:off x="304800" y="15240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Содержимое 5"/>
          <p:cNvGraphicFramePr>
            <a:graphicFrameLocks noGrp="1"/>
          </p:cNvGraphicFramePr>
          <p:nvPr>
            <p:ph idx="1"/>
          </p:nvPr>
        </p:nvGraphicFramePr>
        <p:xfrm>
          <a:off x="228600" y="104067"/>
          <a:ext cx="8686799" cy="6655254"/>
        </p:xfrm>
        <a:graphic>
          <a:graphicData uri="http://schemas.openxmlformats.org/drawingml/2006/table">
            <a:tbl>
              <a:tblPr>
                <a:tableStyleId>{22838BEF-8BB2-4498-84A7-C5851F593DF1}</a:tableStyleId>
              </a:tblPr>
              <a:tblGrid>
                <a:gridCol w="3505200"/>
                <a:gridCol w="838200"/>
                <a:gridCol w="4343399"/>
              </a:tblGrid>
              <a:tr h="139728">
                <a:tc gridSpan="3">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Этапы реализации проекта</a:t>
                      </a:r>
                      <a:endParaRPr lang="ru-RU" sz="1200" b="1" dirty="0">
                        <a:solidFill>
                          <a:srgbClr val="002060"/>
                        </a:solidFill>
                        <a:latin typeface="Cambria" pitchFamily="18" charset="0"/>
                        <a:ea typeface="Cambria" pitchFamily="18" charset="0"/>
                        <a:cs typeface="Times New Roman"/>
                      </a:endParaRPr>
                    </a:p>
                  </a:txBody>
                  <a:tcPr marL="16203" marR="16203" marT="0" marB="0"/>
                </a:tc>
                <a:tc hMerge="1">
                  <a:txBody>
                    <a:bodyPr/>
                    <a:lstStyle/>
                    <a:p>
                      <a:pPr algn="ctr">
                        <a:lnSpc>
                          <a:spcPct val="115000"/>
                        </a:lnSpc>
                        <a:spcAft>
                          <a:spcPts val="0"/>
                        </a:spcAft>
                      </a:pPr>
                      <a:endParaRPr lang="ru-RU" sz="1200" b="1" dirty="0">
                        <a:solidFill>
                          <a:srgbClr val="002060"/>
                        </a:solidFill>
                        <a:latin typeface="Cambria" pitchFamily="18" charset="0"/>
                        <a:ea typeface="Cambria" pitchFamily="18" charset="0"/>
                        <a:cs typeface="Times New Roman"/>
                      </a:endParaRPr>
                    </a:p>
                  </a:txBody>
                  <a:tcPr marL="16203" marR="16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ru-RU"/>
                    </a:p>
                  </a:txBody>
                  <a:tcPr/>
                </a:tc>
              </a:tr>
              <a:tr h="236801">
                <a:tc>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Дорожная карта реализации проекта </a:t>
                      </a:r>
                      <a:endParaRPr lang="ru-RU" sz="1200" b="1" dirty="0">
                        <a:solidFill>
                          <a:srgbClr val="002060"/>
                        </a:solidFill>
                        <a:latin typeface="Cambria" pitchFamily="18" charset="0"/>
                        <a:ea typeface="Cambria" pitchFamily="18" charset="0"/>
                        <a:cs typeface="Times New Roman"/>
                      </a:endParaRPr>
                    </a:p>
                  </a:txBody>
                  <a:tcPr marL="16203" marR="16203"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Сроки </a:t>
                      </a:r>
                      <a:endParaRPr lang="ru-RU" sz="1200" b="1">
                        <a:solidFill>
                          <a:srgbClr val="002060"/>
                        </a:solidFill>
                        <a:latin typeface="Cambria" pitchFamily="18" charset="0"/>
                        <a:ea typeface="Cambria" pitchFamily="18" charset="0"/>
                        <a:cs typeface="Times New Roman"/>
                      </a:endParaRPr>
                    </a:p>
                  </a:txBody>
                  <a:tcPr marL="16203" marR="16203" marT="0" marB="0"/>
                </a:tc>
                <a:tc>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Ожидаемый результат</a:t>
                      </a:r>
                      <a:endParaRPr lang="ru-RU" sz="1200" b="1" dirty="0">
                        <a:solidFill>
                          <a:srgbClr val="002060"/>
                        </a:solidFill>
                        <a:latin typeface="Cambria" pitchFamily="18" charset="0"/>
                        <a:ea typeface="Cambria" pitchFamily="18" charset="0"/>
                        <a:cs typeface="Times New Roman"/>
                      </a:endParaRPr>
                    </a:p>
                  </a:txBody>
                  <a:tcPr marL="16203" marR="16203" marT="0" marB="0"/>
                </a:tc>
              </a:tr>
              <a:tr h="1657607">
                <a:tc>
                  <a:txBody>
                    <a:bodyPr/>
                    <a:lstStyle/>
                    <a:p>
                      <a:pPr marL="457200">
                        <a:lnSpc>
                          <a:spcPct val="115000"/>
                        </a:lnSpc>
                        <a:spcAft>
                          <a:spcPts val="0"/>
                        </a:spcAft>
                      </a:pPr>
                      <a:r>
                        <a:rPr lang="ru-RU" sz="1200" b="1" dirty="0">
                          <a:solidFill>
                            <a:srgbClr val="002060"/>
                          </a:solidFill>
                          <a:latin typeface="Cambria" pitchFamily="18" charset="0"/>
                          <a:ea typeface="Cambria" pitchFamily="18" charset="0"/>
                        </a:rPr>
                        <a:t>1. Создание школьной команды по организации работы, назначение руководителя, определение плана и порядка работы команды по исследованию исторического объекта: </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Создание кружка по направлению «Я- Архитектор»</a:t>
                      </a:r>
                    </a:p>
                    <a:p>
                      <a:pPr marL="342900" lvl="0" indent="-342900">
                        <a:lnSpc>
                          <a:spcPct val="115000"/>
                        </a:lnSpc>
                        <a:spcAft>
                          <a:spcPts val="0"/>
                        </a:spcAft>
                        <a:buFont typeface="Symbol"/>
                        <a:buChar char=""/>
                      </a:pPr>
                      <a:r>
                        <a:rPr lang="ru-RU" sz="1200" b="1" dirty="0" err="1">
                          <a:solidFill>
                            <a:srgbClr val="002060"/>
                          </a:solidFill>
                          <a:latin typeface="Cambria" pitchFamily="18" charset="0"/>
                          <a:ea typeface="Cambria" pitchFamily="18" charset="0"/>
                        </a:rPr>
                        <a:t>Дебат</a:t>
                      </a:r>
                      <a:r>
                        <a:rPr lang="ru-RU" sz="1200" b="1" dirty="0">
                          <a:solidFill>
                            <a:srgbClr val="002060"/>
                          </a:solidFill>
                          <a:latin typeface="Cambria" pitchFamily="18" charset="0"/>
                          <a:ea typeface="Cambria" pitchFamily="18" charset="0"/>
                        </a:rPr>
                        <a:t>  «</a:t>
                      </a:r>
                      <a:r>
                        <a:rPr lang="ru-RU" sz="1200" b="1" dirty="0" err="1">
                          <a:solidFill>
                            <a:srgbClr val="002060"/>
                          </a:solidFill>
                          <a:latin typeface="Cambria" pitchFamily="18" charset="0"/>
                          <a:ea typeface="Cambria" pitchFamily="18" charset="0"/>
                        </a:rPr>
                        <a:t>Интелектуальная</a:t>
                      </a:r>
                      <a:r>
                        <a:rPr lang="ru-RU" sz="1200" b="1" dirty="0">
                          <a:solidFill>
                            <a:srgbClr val="002060"/>
                          </a:solidFill>
                          <a:latin typeface="Cambria" pitchFamily="18" charset="0"/>
                          <a:ea typeface="Cambria" pitchFamily="18" charset="0"/>
                        </a:rPr>
                        <a:t> собственность» по защите своих проектов совместно с лабораторией «</a:t>
                      </a:r>
                      <a:r>
                        <a:rPr lang="ru-RU" sz="1200" b="1" dirty="0" err="1">
                          <a:solidFill>
                            <a:srgbClr val="002060"/>
                          </a:solidFill>
                          <a:latin typeface="Cambria" pitchFamily="18" charset="0"/>
                          <a:ea typeface="Cambria" pitchFamily="18" charset="0"/>
                        </a:rPr>
                        <a:t>Куйах</a:t>
                      </a:r>
                      <a:r>
                        <a:rPr lang="ru-RU" sz="1200" b="1" dirty="0">
                          <a:solidFill>
                            <a:srgbClr val="002060"/>
                          </a:solidFill>
                          <a:latin typeface="Cambria" pitchFamily="18" charset="0"/>
                          <a:ea typeface="Cambria" pitchFamily="18" charset="0"/>
                        </a:rPr>
                        <a:t>» </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Изучение окрестности совместно с лабораторией «</a:t>
                      </a:r>
                      <a:r>
                        <a:rPr lang="en-US" sz="1200" b="1" dirty="0">
                          <a:solidFill>
                            <a:srgbClr val="002060"/>
                          </a:solidFill>
                          <a:latin typeface="Cambria" pitchFamily="18" charset="0"/>
                          <a:ea typeface="Cambria" pitchFamily="18" charset="0"/>
                        </a:rPr>
                        <a:t>Art</a:t>
                      </a:r>
                      <a:r>
                        <a:rPr lang="ru-RU" sz="1200" b="1" dirty="0">
                          <a:solidFill>
                            <a:srgbClr val="002060"/>
                          </a:solidFill>
                          <a:latin typeface="Cambria" pitchFamily="18" charset="0"/>
                          <a:ea typeface="Cambria" pitchFamily="18" charset="0"/>
                        </a:rPr>
                        <a:t>-</a:t>
                      </a:r>
                      <a:r>
                        <a:rPr lang="ru-RU" sz="1200" b="1" dirty="0" err="1">
                          <a:solidFill>
                            <a:srgbClr val="002060"/>
                          </a:solidFill>
                          <a:latin typeface="Cambria" pitchFamily="18" charset="0"/>
                          <a:ea typeface="Cambria" pitchFamily="18" charset="0"/>
                        </a:rPr>
                        <a:t>Ыллык</a:t>
                      </a:r>
                      <a:r>
                        <a:rPr lang="ru-RU" sz="1200" b="1" dirty="0">
                          <a:solidFill>
                            <a:srgbClr val="002060"/>
                          </a:solidFill>
                          <a:latin typeface="Cambria" pitchFamily="18" charset="0"/>
                          <a:ea typeface="Cambria" pitchFamily="18" charset="0"/>
                        </a:rPr>
                        <a:t>»</a:t>
                      </a:r>
                      <a:endParaRPr lang="ru-RU" sz="1200" b="1" dirty="0">
                        <a:solidFill>
                          <a:srgbClr val="002060"/>
                        </a:solidFill>
                        <a:latin typeface="Cambria" pitchFamily="18" charset="0"/>
                        <a:ea typeface="Cambria" pitchFamily="18" charset="0"/>
                        <a:cs typeface="Times New Roman"/>
                      </a:endParaRPr>
                    </a:p>
                  </a:txBody>
                  <a:tcPr marL="16203" marR="16203"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Сентябрь- ноябрь</a:t>
                      </a:r>
                      <a:endParaRPr lang="ru-RU" sz="1200" b="1">
                        <a:solidFill>
                          <a:srgbClr val="002060"/>
                        </a:solidFill>
                        <a:latin typeface="Cambria" pitchFamily="18" charset="0"/>
                        <a:ea typeface="Cambria" pitchFamily="18" charset="0"/>
                        <a:cs typeface="Times New Roman"/>
                      </a:endParaRPr>
                    </a:p>
                  </a:txBody>
                  <a:tcPr marL="16203" marR="16203" marT="0" marB="0"/>
                </a:tc>
                <a:tc>
                  <a:txBody>
                    <a:bodyPr/>
                    <a:lstStyle/>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Изучение технологии, начиная с начальной школы, должно расширять политехнический кругозор школьни­ков и развивать их творческие способности и их технологическую культур</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Формирование у учащихся представления об авторских правах на используемые программные продукты.</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Изучение материалов для создания макета</a:t>
                      </a:r>
                      <a:endParaRPr lang="ru-RU" sz="1200" b="1" dirty="0">
                        <a:solidFill>
                          <a:srgbClr val="002060"/>
                        </a:solidFill>
                        <a:latin typeface="Cambria" pitchFamily="18" charset="0"/>
                        <a:ea typeface="Cambria" pitchFamily="18" charset="0"/>
                        <a:cs typeface="Times New Roman"/>
                      </a:endParaRPr>
                    </a:p>
                  </a:txBody>
                  <a:tcPr marL="16203" marR="16203" marT="0" marB="0"/>
                </a:tc>
              </a:tr>
              <a:tr h="947203">
                <a:tc>
                  <a:txBody>
                    <a:bodyPr/>
                    <a:lstStyle/>
                    <a:p>
                      <a:pPr marL="457200">
                        <a:lnSpc>
                          <a:spcPct val="115000"/>
                        </a:lnSpc>
                        <a:spcAft>
                          <a:spcPts val="0"/>
                        </a:spcAft>
                      </a:pPr>
                      <a:r>
                        <a:rPr lang="ru-RU" sz="1200" b="1" dirty="0">
                          <a:solidFill>
                            <a:srgbClr val="002060"/>
                          </a:solidFill>
                          <a:latin typeface="Cambria" pitchFamily="18" charset="0"/>
                          <a:ea typeface="Cambria" pitchFamily="18" charset="0"/>
                        </a:rPr>
                        <a:t>2. Измерить параметры балагана( деревянного зодчества):</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Интегрированный урок «Моделирование »</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Проведение методических недель, мастер классов</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Оценивание расходов с лабораторией «</a:t>
                      </a:r>
                      <a:r>
                        <a:rPr lang="ru-RU" sz="1200" b="1" dirty="0" err="1">
                          <a:solidFill>
                            <a:srgbClr val="002060"/>
                          </a:solidFill>
                          <a:latin typeface="Cambria" pitchFamily="18" charset="0"/>
                          <a:ea typeface="Cambria" pitchFamily="18" charset="0"/>
                        </a:rPr>
                        <a:t>Байылыат</a:t>
                      </a:r>
                      <a:r>
                        <a:rPr lang="ru-RU" sz="1200" b="1" dirty="0">
                          <a:solidFill>
                            <a:srgbClr val="002060"/>
                          </a:solidFill>
                          <a:latin typeface="Cambria" pitchFamily="18" charset="0"/>
                          <a:ea typeface="Cambria" pitchFamily="18" charset="0"/>
                        </a:rPr>
                        <a:t>»</a:t>
                      </a:r>
                      <a:endParaRPr lang="ru-RU" sz="1200" b="1" dirty="0">
                        <a:solidFill>
                          <a:srgbClr val="002060"/>
                        </a:solidFill>
                        <a:latin typeface="Cambria" pitchFamily="18" charset="0"/>
                        <a:ea typeface="Cambria" pitchFamily="18" charset="0"/>
                        <a:cs typeface="Times New Roman"/>
                      </a:endParaRPr>
                    </a:p>
                  </a:txBody>
                  <a:tcPr marL="16203" marR="16203"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Декабрь- марта</a:t>
                      </a:r>
                      <a:endParaRPr lang="ru-RU" sz="1200" b="1">
                        <a:solidFill>
                          <a:srgbClr val="002060"/>
                        </a:solidFill>
                        <a:latin typeface="Cambria" pitchFamily="18" charset="0"/>
                        <a:ea typeface="Cambria" pitchFamily="18" charset="0"/>
                        <a:cs typeface="Times New Roman"/>
                      </a:endParaRPr>
                    </a:p>
                  </a:txBody>
                  <a:tcPr marL="16203" marR="16203" marT="0" marB="0"/>
                </a:tc>
                <a:tc>
                  <a:txBody>
                    <a:bodyPr/>
                    <a:lstStyle/>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Разработка разных способов измерения параметров объекта </a:t>
                      </a:r>
                    </a:p>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Разработка индивидуальных и групповых работ по макетированию </a:t>
                      </a:r>
                    </a:p>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Система  мероприятий,</a:t>
                      </a:r>
                    </a:p>
                    <a:p>
                      <a:pPr>
                        <a:lnSpc>
                          <a:spcPct val="115000"/>
                        </a:lnSpc>
                        <a:spcAft>
                          <a:spcPts val="0"/>
                        </a:spcAft>
                      </a:pPr>
                      <a:r>
                        <a:rPr lang="ru-RU" sz="1200" b="1">
                          <a:solidFill>
                            <a:srgbClr val="002060"/>
                          </a:solidFill>
                          <a:latin typeface="Cambria" pitchFamily="18" charset="0"/>
                          <a:ea typeface="Cambria" pitchFamily="18" charset="0"/>
                        </a:rPr>
                        <a:t>          обеспечивающих</a:t>
                      </a:r>
                    </a:p>
                    <a:p>
                      <a:pPr>
                        <a:lnSpc>
                          <a:spcPct val="115000"/>
                        </a:lnSpc>
                        <a:spcAft>
                          <a:spcPts val="0"/>
                        </a:spcAft>
                      </a:pPr>
                      <a:r>
                        <a:rPr lang="ru-RU" sz="1200" b="1">
                          <a:solidFill>
                            <a:srgbClr val="002060"/>
                          </a:solidFill>
                          <a:latin typeface="Cambria" pitchFamily="18" charset="0"/>
                          <a:ea typeface="Cambria" pitchFamily="18" charset="0"/>
                        </a:rPr>
                        <a:t>           внедрение</a:t>
                      </a:r>
                    </a:p>
                    <a:p>
                      <a:pPr>
                        <a:lnSpc>
                          <a:spcPct val="115000"/>
                        </a:lnSpc>
                        <a:spcAft>
                          <a:spcPts val="0"/>
                        </a:spcAft>
                      </a:pPr>
                      <a:r>
                        <a:rPr lang="ru-RU" sz="1200" b="1">
                          <a:solidFill>
                            <a:srgbClr val="002060"/>
                          </a:solidFill>
                          <a:latin typeface="Cambria" pitchFamily="18" charset="0"/>
                          <a:ea typeface="Cambria" pitchFamily="18" charset="0"/>
                        </a:rPr>
                        <a:t>           проекта</a:t>
                      </a:r>
                      <a:endParaRPr lang="ru-RU" sz="1200" b="1">
                        <a:solidFill>
                          <a:srgbClr val="002060"/>
                        </a:solidFill>
                        <a:latin typeface="Cambria" pitchFamily="18" charset="0"/>
                        <a:ea typeface="Cambria" pitchFamily="18" charset="0"/>
                        <a:cs typeface="Times New Roman"/>
                      </a:endParaRPr>
                    </a:p>
                  </a:txBody>
                  <a:tcPr marL="16203" marR="16203" marT="0" marB="0"/>
                </a:tc>
              </a:tr>
              <a:tr h="1619529">
                <a:tc>
                  <a:txBody>
                    <a:bodyPr/>
                    <a:lstStyle/>
                    <a:p>
                      <a:pPr>
                        <a:lnSpc>
                          <a:spcPct val="115000"/>
                        </a:lnSpc>
                        <a:spcAft>
                          <a:spcPts val="0"/>
                        </a:spcAft>
                      </a:pPr>
                      <a:r>
                        <a:rPr lang="ru-RU" sz="1200" b="1">
                          <a:solidFill>
                            <a:srgbClr val="002060"/>
                          </a:solidFill>
                          <a:latin typeface="Cambria" pitchFamily="18" charset="0"/>
                          <a:ea typeface="Cambria" pitchFamily="18" charset="0"/>
                        </a:rPr>
                        <a:t>3. Макетирование: </a:t>
                      </a:r>
                    </a:p>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Мастер класс «Изготовление макета деревянного зодчества»</a:t>
                      </a:r>
                    </a:p>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Увеличение числа авторских и экспериментальных программ по макетированию</a:t>
                      </a:r>
                    </a:p>
                    <a:p>
                      <a:pPr marL="342900" lvl="0" indent="-342900">
                        <a:lnSpc>
                          <a:spcPct val="115000"/>
                        </a:lnSpc>
                        <a:spcAft>
                          <a:spcPts val="0"/>
                        </a:spcAft>
                        <a:buFont typeface="Symbol"/>
                        <a:buChar char=""/>
                      </a:pPr>
                      <a:r>
                        <a:rPr lang="ru-RU" sz="1200" b="1">
                          <a:solidFill>
                            <a:srgbClr val="002060"/>
                          </a:solidFill>
                          <a:latin typeface="Cambria" pitchFamily="18" charset="0"/>
                          <a:ea typeface="Cambria" pitchFamily="18" charset="0"/>
                        </a:rPr>
                        <a:t>Внеурочная деятельность «</a:t>
                      </a:r>
                      <a:r>
                        <a:rPr lang="en-US" sz="1200" b="1">
                          <a:solidFill>
                            <a:srgbClr val="002060"/>
                          </a:solidFill>
                          <a:latin typeface="Cambria" pitchFamily="18" charset="0"/>
                          <a:ea typeface="Cambria" pitchFamily="18" charset="0"/>
                        </a:rPr>
                        <a:t>DiLiRoom</a:t>
                      </a:r>
                      <a:r>
                        <a:rPr lang="ru-RU" sz="1200" b="1">
                          <a:solidFill>
                            <a:srgbClr val="002060"/>
                          </a:solidFill>
                          <a:latin typeface="Cambria" pitchFamily="18" charset="0"/>
                          <a:ea typeface="Cambria" pitchFamily="18" charset="0"/>
                        </a:rPr>
                        <a:t>»</a:t>
                      </a:r>
                    </a:p>
                    <a:p>
                      <a:pPr marL="457200">
                        <a:lnSpc>
                          <a:spcPct val="115000"/>
                        </a:lnSpc>
                        <a:spcAft>
                          <a:spcPts val="0"/>
                        </a:spcAft>
                      </a:pPr>
                      <a:r>
                        <a:rPr lang="ru-RU" sz="1200" b="1">
                          <a:solidFill>
                            <a:srgbClr val="002060"/>
                          </a:solidFill>
                          <a:latin typeface="Cambria" pitchFamily="18" charset="0"/>
                          <a:ea typeface="Cambria" pitchFamily="18" charset="0"/>
                        </a:rPr>
                        <a:t> </a:t>
                      </a:r>
                      <a:endParaRPr lang="ru-RU" sz="1200" b="1">
                        <a:solidFill>
                          <a:srgbClr val="002060"/>
                        </a:solidFill>
                        <a:latin typeface="Cambria" pitchFamily="18" charset="0"/>
                        <a:ea typeface="Cambria" pitchFamily="18" charset="0"/>
                        <a:cs typeface="Times New Roman"/>
                      </a:endParaRPr>
                    </a:p>
                  </a:txBody>
                  <a:tcPr marL="16203" marR="16203"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Апрель- июнь</a:t>
                      </a:r>
                      <a:endParaRPr lang="ru-RU" sz="1200" b="1">
                        <a:solidFill>
                          <a:srgbClr val="002060"/>
                        </a:solidFill>
                        <a:latin typeface="Cambria" pitchFamily="18" charset="0"/>
                        <a:ea typeface="Cambria" pitchFamily="18" charset="0"/>
                        <a:cs typeface="Times New Roman"/>
                      </a:endParaRPr>
                    </a:p>
                  </a:txBody>
                  <a:tcPr marL="16203" marR="16203" marT="0" marB="0"/>
                </a:tc>
                <a:tc>
                  <a:txBody>
                    <a:bodyPr/>
                    <a:lstStyle/>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Формирование познавательных мотивов учения, так как учащиеся</a:t>
                      </a:r>
                    </a:p>
                    <a:p>
                      <a:pPr>
                        <a:lnSpc>
                          <a:spcPct val="115000"/>
                        </a:lnSpc>
                        <a:spcAft>
                          <a:spcPts val="0"/>
                        </a:spcAft>
                      </a:pPr>
                      <a:r>
                        <a:rPr lang="ru-RU" sz="1200" b="1" dirty="0">
                          <a:solidFill>
                            <a:srgbClr val="002060"/>
                          </a:solidFill>
                          <a:latin typeface="Cambria" pitchFamily="18" charset="0"/>
                          <a:ea typeface="Cambria" pitchFamily="18" charset="0"/>
                        </a:rPr>
                        <a:t>видят конечный результат своей работы, который повышает их самооценку и вызывает желание учиться и совершенствовать свои знания,  умения и навыки</a:t>
                      </a:r>
                    </a:p>
                    <a:p>
                      <a:pPr marL="342900" lvl="0" indent="-342900">
                        <a:lnSpc>
                          <a:spcPct val="115000"/>
                        </a:lnSpc>
                        <a:spcAft>
                          <a:spcPts val="1000"/>
                        </a:spcAft>
                        <a:buFont typeface="Symbol"/>
                        <a:buChar char=""/>
                      </a:pPr>
                      <a:r>
                        <a:rPr lang="ru-RU" sz="1200" b="1" dirty="0">
                          <a:solidFill>
                            <a:srgbClr val="002060"/>
                          </a:solidFill>
                          <a:latin typeface="Cambria" pitchFamily="18" charset="0"/>
                          <a:ea typeface="Cambria" pitchFamily="18" charset="0"/>
                        </a:rPr>
                        <a:t>увеличение числа детей, охваченных организованным досугом;</a:t>
                      </a:r>
                    </a:p>
                    <a:p>
                      <a:pPr marL="342900" lvl="0" indent="-342900">
                        <a:lnSpc>
                          <a:spcPct val="115000"/>
                        </a:lnSpc>
                        <a:spcAft>
                          <a:spcPts val="0"/>
                        </a:spcAft>
                        <a:buFont typeface="Symbol"/>
                        <a:buChar char=""/>
                      </a:pPr>
                      <a:r>
                        <a:rPr lang="ru-RU" sz="1200" b="1" dirty="0">
                          <a:solidFill>
                            <a:srgbClr val="002060"/>
                          </a:solidFill>
                          <a:latin typeface="Cambria" pitchFamily="18" charset="0"/>
                          <a:ea typeface="Cambria" pitchFamily="18" charset="0"/>
                        </a:rPr>
                        <a:t>Развитие превращения дизайна инфраструктуры возможностей действительности </a:t>
                      </a:r>
                      <a:endParaRPr lang="ru-RU" sz="1200" b="1" dirty="0">
                        <a:solidFill>
                          <a:srgbClr val="002060"/>
                        </a:solidFill>
                        <a:latin typeface="Cambria" pitchFamily="18" charset="0"/>
                        <a:ea typeface="Cambria" pitchFamily="18" charset="0"/>
                        <a:cs typeface="Times New Roman"/>
                      </a:endParaRPr>
                    </a:p>
                  </a:txBody>
                  <a:tcPr marL="16203" marR="16203" marT="0" marB="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Содержимое 5"/>
          <p:cNvGraphicFramePr>
            <a:graphicFrameLocks noGrp="1"/>
          </p:cNvGraphicFramePr>
          <p:nvPr>
            <p:ph idx="1"/>
          </p:nvPr>
        </p:nvGraphicFramePr>
        <p:xfrm>
          <a:off x="457200" y="990600"/>
          <a:ext cx="8229600" cy="4732020"/>
        </p:xfrm>
        <a:graphic>
          <a:graphicData uri="http://schemas.openxmlformats.org/drawingml/2006/table">
            <a:tbl>
              <a:tblPr>
                <a:tableStyleId>{35758FB7-9AC5-4552-8A53-C91805E547FA}</a:tableStyleId>
              </a:tblPr>
              <a:tblGrid>
                <a:gridCol w="4114800"/>
                <a:gridCol w="4114800"/>
              </a:tblGrid>
              <a:tr h="215063">
                <a:tc>
                  <a:txBody>
                    <a:bodyPr/>
                    <a:lstStyle/>
                    <a:p>
                      <a:pPr algn="ctr">
                        <a:lnSpc>
                          <a:spcPct val="115000"/>
                        </a:lnSpc>
                        <a:spcAft>
                          <a:spcPts val="0"/>
                        </a:spcAft>
                      </a:pPr>
                      <a:r>
                        <a:rPr lang="ru-RU" sz="1800" b="1" dirty="0">
                          <a:solidFill>
                            <a:srgbClr val="002060"/>
                          </a:solidFill>
                          <a:latin typeface="Cambria" pitchFamily="18" charset="0"/>
                          <a:ea typeface="Cambria" pitchFamily="18" charset="0"/>
                        </a:rPr>
                        <a:t>Сильные стороны</a:t>
                      </a:r>
                      <a:endParaRPr lang="ru-RU" sz="1800" b="1" dirty="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r>
                        <a:rPr lang="ru-RU" sz="1800" b="1">
                          <a:solidFill>
                            <a:srgbClr val="002060"/>
                          </a:solidFill>
                          <a:latin typeface="Cambria" pitchFamily="18" charset="0"/>
                          <a:ea typeface="Cambria" pitchFamily="18" charset="0"/>
                        </a:rPr>
                        <a:t>Слабые стороны</a:t>
                      </a:r>
                      <a:endParaRPr lang="ru-RU" sz="1800" b="1">
                        <a:solidFill>
                          <a:srgbClr val="002060"/>
                        </a:solidFill>
                        <a:latin typeface="Cambria" pitchFamily="18" charset="0"/>
                        <a:ea typeface="Cambria" pitchFamily="18" charset="0"/>
                        <a:cs typeface="Times New Roman"/>
                      </a:endParaRPr>
                    </a:p>
                  </a:txBody>
                  <a:tcPr marL="60111" marR="60111" marT="0" marB="0"/>
                </a:tc>
              </a:tr>
              <a:tr h="430125">
                <a:tc>
                  <a:txBody>
                    <a:bodyPr/>
                    <a:lstStyle/>
                    <a:p>
                      <a:pPr algn="ctr">
                        <a:lnSpc>
                          <a:spcPct val="115000"/>
                        </a:lnSpc>
                        <a:spcAft>
                          <a:spcPts val="0"/>
                        </a:spcAft>
                      </a:pPr>
                      <a:r>
                        <a:rPr lang="ru-RU" sz="1800" b="0" dirty="0">
                          <a:solidFill>
                            <a:srgbClr val="002060"/>
                          </a:solidFill>
                          <a:latin typeface="Cambria" pitchFamily="18" charset="0"/>
                          <a:ea typeface="Cambria" pitchFamily="18" charset="0"/>
                        </a:rPr>
                        <a:t>Привлечение население к решению вопросов развития села </a:t>
                      </a:r>
                      <a:endParaRPr lang="ru-RU" sz="1800" b="0" dirty="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r>
                        <a:rPr lang="ru-RU" sz="1800" b="0">
                          <a:solidFill>
                            <a:srgbClr val="002060"/>
                          </a:solidFill>
                          <a:latin typeface="Cambria" pitchFamily="18" charset="0"/>
                          <a:ea typeface="Cambria" pitchFamily="18" charset="0"/>
                        </a:rPr>
                        <a:t>Насыщенность урочной и внеурочной деятельности, возможные перегрузки учащихся </a:t>
                      </a:r>
                      <a:endParaRPr lang="ru-RU" sz="1800" b="0">
                        <a:solidFill>
                          <a:srgbClr val="002060"/>
                        </a:solidFill>
                        <a:latin typeface="Cambria" pitchFamily="18" charset="0"/>
                        <a:ea typeface="Cambria" pitchFamily="18" charset="0"/>
                        <a:cs typeface="Times New Roman"/>
                      </a:endParaRPr>
                    </a:p>
                  </a:txBody>
                  <a:tcPr marL="60111" marR="60111" marT="0" marB="0"/>
                </a:tc>
              </a:tr>
              <a:tr h="430125">
                <a:tc>
                  <a:txBody>
                    <a:bodyPr/>
                    <a:lstStyle/>
                    <a:p>
                      <a:pPr algn="ctr">
                        <a:lnSpc>
                          <a:spcPct val="115000"/>
                        </a:lnSpc>
                        <a:spcAft>
                          <a:spcPts val="0"/>
                        </a:spcAft>
                      </a:pPr>
                      <a:r>
                        <a:rPr lang="ru-RU" sz="1800" b="0" dirty="0">
                          <a:solidFill>
                            <a:srgbClr val="002060"/>
                          </a:solidFill>
                          <a:latin typeface="Cambria" pitchFamily="18" charset="0"/>
                          <a:ea typeface="Cambria" pitchFamily="18" charset="0"/>
                        </a:rPr>
                        <a:t>Создание условия для выполнения образовательных стандартов по ФГОС</a:t>
                      </a:r>
                      <a:endParaRPr lang="ru-RU" sz="1800" b="0" dirty="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r>
                        <a:rPr lang="ru-RU" sz="1800" b="0">
                          <a:solidFill>
                            <a:srgbClr val="002060"/>
                          </a:solidFill>
                          <a:latin typeface="Cambria" pitchFamily="18" charset="0"/>
                          <a:ea typeface="Cambria" pitchFamily="18" charset="0"/>
                        </a:rPr>
                        <a:t>Недостаточно высокая инициативность, самостоятельность и активность </a:t>
                      </a:r>
                      <a:endParaRPr lang="ru-RU" sz="1800" b="0">
                        <a:solidFill>
                          <a:srgbClr val="002060"/>
                        </a:solidFill>
                        <a:latin typeface="Cambria" pitchFamily="18" charset="0"/>
                        <a:ea typeface="Cambria" pitchFamily="18" charset="0"/>
                        <a:cs typeface="Times New Roman"/>
                      </a:endParaRPr>
                    </a:p>
                  </a:txBody>
                  <a:tcPr marL="60111" marR="60111" marT="0" marB="0"/>
                </a:tc>
              </a:tr>
              <a:tr h="430125">
                <a:tc>
                  <a:txBody>
                    <a:bodyPr/>
                    <a:lstStyle/>
                    <a:p>
                      <a:pPr algn="ctr">
                        <a:lnSpc>
                          <a:spcPct val="115000"/>
                        </a:lnSpc>
                        <a:spcAft>
                          <a:spcPts val="0"/>
                        </a:spcAft>
                      </a:pPr>
                      <a:r>
                        <a:rPr lang="ru-RU" sz="1800" b="0" dirty="0">
                          <a:solidFill>
                            <a:srgbClr val="002060"/>
                          </a:solidFill>
                          <a:latin typeface="Cambria" pitchFamily="18" charset="0"/>
                          <a:ea typeface="Cambria" pitchFamily="18" charset="0"/>
                        </a:rPr>
                        <a:t>Внедрение современных технологий для повышения уровня образования</a:t>
                      </a:r>
                      <a:endParaRPr lang="ru-RU" sz="1800" b="0" dirty="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r>
                        <a:rPr lang="ru-RU" sz="1800" b="0">
                          <a:solidFill>
                            <a:srgbClr val="002060"/>
                          </a:solidFill>
                          <a:latin typeface="Cambria" pitchFamily="18" charset="0"/>
                          <a:ea typeface="Cambria" pitchFamily="18" charset="0"/>
                        </a:rPr>
                        <a:t>Нехватка тех.оборудования, качественного интернет сервиса </a:t>
                      </a:r>
                      <a:endParaRPr lang="ru-RU" sz="1800" b="0">
                        <a:solidFill>
                          <a:srgbClr val="002060"/>
                        </a:solidFill>
                        <a:latin typeface="Cambria" pitchFamily="18" charset="0"/>
                        <a:ea typeface="Cambria" pitchFamily="18" charset="0"/>
                        <a:cs typeface="Times New Roman"/>
                      </a:endParaRPr>
                    </a:p>
                  </a:txBody>
                  <a:tcPr marL="60111" marR="60111" marT="0" marB="0"/>
                </a:tc>
              </a:tr>
              <a:tr h="430125">
                <a:tc>
                  <a:txBody>
                    <a:bodyPr/>
                    <a:lstStyle/>
                    <a:p>
                      <a:pPr algn="ctr">
                        <a:lnSpc>
                          <a:spcPct val="115000"/>
                        </a:lnSpc>
                        <a:spcAft>
                          <a:spcPts val="0"/>
                        </a:spcAft>
                      </a:pPr>
                      <a:r>
                        <a:rPr lang="ru-RU" sz="1800" b="0" dirty="0">
                          <a:solidFill>
                            <a:srgbClr val="002060"/>
                          </a:solidFill>
                          <a:latin typeface="Cambria" pitchFamily="18" charset="0"/>
                          <a:ea typeface="Cambria" pitchFamily="18" charset="0"/>
                        </a:rPr>
                        <a:t>Повышение эффективности работы с одаренными и талантливыми детьми</a:t>
                      </a:r>
                      <a:endParaRPr lang="ru-RU" sz="1800" b="0" dirty="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endParaRPr lang="ru-RU" sz="1800" b="0" dirty="0">
                        <a:solidFill>
                          <a:srgbClr val="002060"/>
                        </a:solidFill>
                        <a:latin typeface="Cambria" pitchFamily="18" charset="0"/>
                        <a:ea typeface="Cambria" pitchFamily="18" charset="0"/>
                        <a:cs typeface="Times New Roman"/>
                      </a:endParaRPr>
                    </a:p>
                  </a:txBody>
                  <a:tcPr marL="60111" marR="60111" marT="0" marB="0"/>
                </a:tc>
              </a:tr>
              <a:tr h="215063">
                <a:tc>
                  <a:txBody>
                    <a:bodyPr/>
                    <a:lstStyle/>
                    <a:p>
                      <a:pPr algn="ctr">
                        <a:lnSpc>
                          <a:spcPct val="115000"/>
                        </a:lnSpc>
                        <a:spcAft>
                          <a:spcPts val="0"/>
                        </a:spcAft>
                      </a:pPr>
                      <a:r>
                        <a:rPr lang="ru-RU" sz="1800" b="0">
                          <a:solidFill>
                            <a:srgbClr val="002060"/>
                          </a:solidFill>
                          <a:latin typeface="Cambria" pitchFamily="18" charset="0"/>
                          <a:ea typeface="Cambria" pitchFamily="18" charset="0"/>
                        </a:rPr>
                        <a:t>Систематизация внеурочной деятельности учащихся</a:t>
                      </a:r>
                      <a:endParaRPr lang="ru-RU" sz="1800" b="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endParaRPr lang="ru-RU" sz="1800" b="0" dirty="0">
                        <a:solidFill>
                          <a:srgbClr val="002060"/>
                        </a:solidFill>
                        <a:latin typeface="Cambria" pitchFamily="18" charset="0"/>
                        <a:ea typeface="Cambria" pitchFamily="18" charset="0"/>
                        <a:cs typeface="Times New Roman"/>
                      </a:endParaRPr>
                    </a:p>
                  </a:txBody>
                  <a:tcPr marL="60111" marR="60111" marT="0" marB="0"/>
                </a:tc>
              </a:tr>
              <a:tr h="215063">
                <a:tc>
                  <a:txBody>
                    <a:bodyPr/>
                    <a:lstStyle/>
                    <a:p>
                      <a:pPr algn="ctr">
                        <a:lnSpc>
                          <a:spcPct val="115000"/>
                        </a:lnSpc>
                        <a:spcAft>
                          <a:spcPts val="0"/>
                        </a:spcAft>
                      </a:pPr>
                      <a:r>
                        <a:rPr lang="ru-RU" sz="1800" b="0">
                          <a:solidFill>
                            <a:srgbClr val="002060"/>
                          </a:solidFill>
                          <a:latin typeface="Cambria" pitchFamily="18" charset="0"/>
                          <a:ea typeface="Cambria" pitchFamily="18" charset="0"/>
                        </a:rPr>
                        <a:t>Развитие и совершенствование знания и таланта учащихся</a:t>
                      </a:r>
                      <a:endParaRPr lang="ru-RU" sz="1800" b="0">
                        <a:solidFill>
                          <a:srgbClr val="002060"/>
                        </a:solidFill>
                        <a:latin typeface="Cambria" pitchFamily="18" charset="0"/>
                        <a:ea typeface="Cambria" pitchFamily="18" charset="0"/>
                        <a:cs typeface="Times New Roman"/>
                      </a:endParaRPr>
                    </a:p>
                  </a:txBody>
                  <a:tcPr marL="60111" marR="60111" marT="0" marB="0"/>
                </a:tc>
                <a:tc>
                  <a:txBody>
                    <a:bodyPr/>
                    <a:lstStyle/>
                    <a:p>
                      <a:pPr algn="ctr">
                        <a:lnSpc>
                          <a:spcPct val="115000"/>
                        </a:lnSpc>
                        <a:spcAft>
                          <a:spcPts val="0"/>
                        </a:spcAft>
                      </a:pPr>
                      <a:endParaRPr lang="ru-RU" sz="1800" b="0" dirty="0">
                        <a:solidFill>
                          <a:srgbClr val="002060"/>
                        </a:solidFill>
                        <a:latin typeface="Cambria" pitchFamily="18" charset="0"/>
                        <a:ea typeface="Cambria" pitchFamily="18" charset="0"/>
                        <a:cs typeface="Times New Roman"/>
                      </a:endParaRPr>
                    </a:p>
                  </a:txBody>
                  <a:tcPr marL="60111" marR="60111" marT="0" marB="0"/>
                </a:tc>
              </a:tr>
            </a:tbl>
          </a:graphicData>
        </a:graphic>
      </p:graphicFrame>
      <p:sp>
        <p:nvSpPr>
          <p:cNvPr id="4097" name="Rectangle 1"/>
          <p:cNvSpPr>
            <a:spLocks noChangeArrowheads="1"/>
          </p:cNvSpPr>
          <p:nvPr/>
        </p:nvSpPr>
        <p:spPr bwMode="auto">
          <a:xfrm>
            <a:off x="3581400" y="228600"/>
            <a:ext cx="2190408"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SWOT-</a:t>
            </a:r>
            <a:r>
              <a:rPr kumimoji="0" lang="ru-RU"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анализ</a:t>
            </a:r>
            <a:endParaRPr kumimoji="0" lang="ru-RU"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1533207" y="3543141"/>
          <a:ext cx="6077585" cy="640080"/>
        </p:xfrm>
        <a:graphic>
          <a:graphicData uri="http://schemas.openxmlformats.org/drawingml/2006/table">
            <a:tbl>
              <a:tblPr/>
              <a:tblGrid>
                <a:gridCol w="1215390"/>
                <a:gridCol w="1215390"/>
                <a:gridCol w="1215390"/>
                <a:gridCol w="1215390"/>
                <a:gridCol w="1216025"/>
              </a:tblGrid>
              <a:tr h="0">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КРС</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Коров </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лошади</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кобыл</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a:ea typeface="Times New Roman"/>
                          <a:cs typeface="Times New Roman"/>
                        </a:rPr>
                        <a:t>Январь 2019</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182</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83</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463</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290</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a:ea typeface="Times New Roman"/>
                          <a:cs typeface="Times New Roman"/>
                        </a:rPr>
                        <a:t>Январь 2020 </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189</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81</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480</a:t>
                      </a:r>
                      <a:endParaRPr lang="ru-RU" sz="11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Times New Roman"/>
                          <a:cs typeface="Times New Roman"/>
                        </a:rPr>
                        <a:t>293</a:t>
                      </a:r>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77" name="Rectangle 1"/>
          <p:cNvSpPr>
            <a:spLocks noChangeArrowheads="1"/>
          </p:cNvSpPr>
          <p:nvPr/>
        </p:nvSpPr>
        <p:spPr bwMode="auto">
          <a:xfrm>
            <a:off x="304800" y="0"/>
            <a:ext cx="86106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2400" b="1" i="1" u="none" strike="noStrike" cap="none" normalizeH="0" baseline="0" dirty="0" smtClean="0">
                <a:ln>
                  <a:noFill/>
                </a:ln>
                <a:solidFill>
                  <a:srgbClr val="002060"/>
                </a:solidFill>
                <a:effectLst/>
                <a:latin typeface="Cambria" pitchFamily="18" charset="0"/>
                <a:ea typeface="Cambria" pitchFamily="18" charset="0"/>
                <a:cs typeface="Arial" pitchFamily="34" charset="0"/>
              </a:rPr>
              <a:t>Хозяйственно-экономическая</a:t>
            </a:r>
            <a:r>
              <a:rPr kumimoji="0" lang="ru-RU" sz="2400" b="1" i="0" u="none" strike="noStrike" cap="none" normalizeH="0" baseline="0" dirty="0" smtClean="0">
                <a:ln>
                  <a:noFill/>
                </a:ln>
                <a:solidFill>
                  <a:srgbClr val="002060"/>
                </a:solidFill>
                <a:effectLst/>
                <a:latin typeface="Cambria" pitchFamily="18" charset="0"/>
                <a:ea typeface="Cambria" pitchFamily="18" charset="0"/>
                <a:cs typeface="Arial" pitchFamily="34" charset="0"/>
              </a:rPr>
              <a:t> характеристика</a:t>
            </a:r>
            <a:endParaRPr kumimoji="0" lang="ru-RU"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Основное занятие населения животноводство, охотничий промысел, малое предпринимательство, коммунальное хозяйство, служащие, учителя. Бюджет семей строится в основном за счет заработной платы служащих, учителей и пенсии пенсионеров, инвалидов. В таких условиях образование становится не только фактором культурного, нравственного развития населения, но и одним из основных факторов социально-экономического развития наслега и района.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На территории села предприятий нет, кроме 3 крестьянских хозяйств. 6 человек занимается индивидуальным предпринимательством. Экономика большинства семей во многом зависит от подсобных хозяйств (разведение крупного рогатого скота, коневодство, сезонная охота) .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ru-RU" sz="1600" dirty="0" smtClean="0">
              <a:solidFill>
                <a:srgbClr val="002060"/>
              </a:solidFill>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ru-RU" sz="1600" dirty="0" smtClean="0">
              <a:solidFill>
                <a:srgbClr val="002060"/>
              </a:solidFill>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В селе имеются:</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участковая больница (2 работника, из них 1 фельдшер, 1 санитарка),</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участок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Верхоянского</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филиала ЖКХ (11),</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ДЭС ОАО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Якутэнерго</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- 5 человек</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ветеринар (1),</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детский сад (19 работников</a:t>
            </a:r>
            <a:r>
              <a:rPr kumimoji="0" lang="ru-RU" sz="1600" b="0" i="1" u="none" strike="noStrike" cap="none" normalizeH="0" baseline="0" dirty="0" smtClean="0">
                <a:ln>
                  <a:noFill/>
                </a:ln>
                <a:solidFill>
                  <a:srgbClr val="002060"/>
                </a:solidFill>
                <a:effectLst/>
                <a:latin typeface="Cambria" pitchFamily="18" charset="0"/>
                <a:ea typeface="Cambria" pitchFamily="18" charset="0"/>
                <a:cs typeface="Arial" pitchFamily="34" charset="0"/>
              </a:rPr>
              <a:t>) </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посещает 28 детей.</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МБДОУ </a:t>
            </a:r>
            <a:r>
              <a:rPr kumimoji="0" lang="ru-RU" sz="1600" b="0"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Мачахский</a:t>
            </a: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 школа-сад 25 детей</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Центра досуга (8 работников) </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Библиотека ( 2 работника).</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rPr>
              <a:t>В школе 42 работников, из них 28 учителей</a:t>
            </a:r>
            <a:r>
              <a:rPr kumimoji="0" lang="ru-RU" sz="1600" b="1" i="1" u="none" strike="noStrike" cap="none" normalizeH="0" baseline="0" dirty="0" smtClean="0">
                <a:ln>
                  <a:noFill/>
                </a:ln>
                <a:solidFill>
                  <a:srgbClr val="002060"/>
                </a:solidFill>
                <a:effectLst/>
                <a:latin typeface="Cambria" pitchFamily="18" charset="0"/>
                <a:ea typeface="Cambria" pitchFamily="18" charset="0"/>
                <a:cs typeface="Arial" pitchFamily="34" charset="0"/>
              </a:rPr>
              <a:t> </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graphicFrame>
        <p:nvGraphicFramePr>
          <p:cNvPr id="7" name="Таблица 6"/>
          <p:cNvGraphicFramePr>
            <a:graphicFrameLocks noGrp="1"/>
          </p:cNvGraphicFramePr>
          <p:nvPr/>
        </p:nvGraphicFramePr>
        <p:xfrm>
          <a:off x="609600" y="2971800"/>
          <a:ext cx="8001000" cy="1112520"/>
        </p:xfrm>
        <a:graphic>
          <a:graphicData uri="http://schemas.openxmlformats.org/drawingml/2006/table">
            <a:tbl>
              <a:tblPr firstRow="1" bandRow="1">
                <a:tableStyleId>{69CF1AB2-1976-4502-BF36-3FF5EA218861}</a:tableStyleId>
              </a:tblPr>
              <a:tblGrid>
                <a:gridCol w="1600200"/>
                <a:gridCol w="1600200"/>
                <a:gridCol w="1600200"/>
                <a:gridCol w="1600200"/>
                <a:gridCol w="1600200"/>
              </a:tblGrid>
              <a:tr h="370840">
                <a:tc>
                  <a:txBody>
                    <a:bodyPr/>
                    <a:lstStyle/>
                    <a:p>
                      <a:pPr algn="just">
                        <a:spcAft>
                          <a:spcPts val="0"/>
                        </a:spcAft>
                      </a:pPr>
                      <a:endParaRPr lang="ru-RU" sz="1400" b="1">
                        <a:solidFill>
                          <a:srgbClr val="002060"/>
                        </a:solidFill>
                        <a:latin typeface="Times New Roman"/>
                        <a:ea typeface="Times New Roman"/>
                        <a:cs typeface="Times New Roman"/>
                      </a:endParaRPr>
                    </a:p>
                  </a:txBody>
                  <a:tcPr marL="68580" marR="68580" marT="0" marB="0"/>
                </a:tc>
                <a:tc>
                  <a:txBody>
                    <a:bodyPr/>
                    <a:lstStyle/>
                    <a:p>
                      <a:pPr algn="just">
                        <a:spcAft>
                          <a:spcPts val="0"/>
                        </a:spcAft>
                      </a:pPr>
                      <a:r>
                        <a:rPr lang="ru-RU" sz="1400" b="1">
                          <a:solidFill>
                            <a:srgbClr val="002060"/>
                          </a:solidFill>
                        </a:rPr>
                        <a:t>КРС</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Коров </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лошади</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кобыл</a:t>
                      </a:r>
                      <a:endParaRPr lang="ru-RU" sz="1100" b="1">
                        <a:solidFill>
                          <a:srgbClr val="002060"/>
                        </a:solidFill>
                        <a:latin typeface="Calibri"/>
                        <a:cs typeface="Times New Roman"/>
                      </a:endParaRPr>
                    </a:p>
                  </a:txBody>
                  <a:tcPr marL="68580" marR="68580" marT="0" marB="0"/>
                </a:tc>
              </a:tr>
              <a:tr h="370840">
                <a:tc>
                  <a:txBody>
                    <a:bodyPr/>
                    <a:lstStyle/>
                    <a:p>
                      <a:pPr algn="just">
                        <a:spcAft>
                          <a:spcPts val="0"/>
                        </a:spcAft>
                      </a:pPr>
                      <a:r>
                        <a:rPr lang="ru-RU" sz="1400" b="1">
                          <a:solidFill>
                            <a:srgbClr val="002060"/>
                          </a:solidFill>
                        </a:rPr>
                        <a:t>Январь 2019</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182</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83</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463</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290</a:t>
                      </a:r>
                      <a:endParaRPr lang="ru-RU" sz="1100" b="1">
                        <a:solidFill>
                          <a:srgbClr val="002060"/>
                        </a:solidFill>
                        <a:latin typeface="Calibri"/>
                        <a:cs typeface="Times New Roman"/>
                      </a:endParaRPr>
                    </a:p>
                  </a:txBody>
                  <a:tcPr marL="68580" marR="68580" marT="0" marB="0"/>
                </a:tc>
              </a:tr>
              <a:tr h="370840">
                <a:tc>
                  <a:txBody>
                    <a:bodyPr/>
                    <a:lstStyle/>
                    <a:p>
                      <a:pPr algn="just">
                        <a:spcAft>
                          <a:spcPts val="0"/>
                        </a:spcAft>
                      </a:pPr>
                      <a:r>
                        <a:rPr lang="ru-RU" sz="1400" b="1">
                          <a:solidFill>
                            <a:srgbClr val="002060"/>
                          </a:solidFill>
                        </a:rPr>
                        <a:t>Январь 2020 </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189</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81</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a:solidFill>
                            <a:srgbClr val="002060"/>
                          </a:solidFill>
                        </a:rPr>
                        <a:t>480</a:t>
                      </a:r>
                      <a:endParaRPr lang="ru-RU" sz="1100" b="1">
                        <a:solidFill>
                          <a:srgbClr val="002060"/>
                        </a:solidFill>
                        <a:latin typeface="Calibri"/>
                        <a:cs typeface="Times New Roman"/>
                      </a:endParaRPr>
                    </a:p>
                  </a:txBody>
                  <a:tcPr marL="68580" marR="68580" marT="0" marB="0"/>
                </a:tc>
                <a:tc>
                  <a:txBody>
                    <a:bodyPr/>
                    <a:lstStyle/>
                    <a:p>
                      <a:pPr algn="just">
                        <a:spcAft>
                          <a:spcPts val="0"/>
                        </a:spcAft>
                      </a:pPr>
                      <a:r>
                        <a:rPr lang="ru-RU" sz="1400" b="1" dirty="0">
                          <a:solidFill>
                            <a:srgbClr val="002060"/>
                          </a:solidFill>
                        </a:rPr>
                        <a:t>293</a:t>
                      </a:r>
                      <a:endParaRPr lang="ru-RU" sz="1100" b="1" dirty="0">
                        <a:solidFill>
                          <a:srgbClr val="002060"/>
                        </a:solidFill>
                        <a:latin typeface="Calibri"/>
                        <a:cs typeface="Times New Roman"/>
                      </a:endParaRPr>
                    </a:p>
                  </a:txBody>
                  <a:tcPr marL="68580" marR="68580" marT="0" marB="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Таблица 4"/>
          <p:cNvGraphicFramePr>
            <a:graphicFrameLocks noGrp="1"/>
          </p:cNvGraphicFramePr>
          <p:nvPr/>
        </p:nvGraphicFramePr>
        <p:xfrm>
          <a:off x="457200" y="914400"/>
          <a:ext cx="8229601" cy="5532763"/>
        </p:xfrm>
        <a:graphic>
          <a:graphicData uri="http://schemas.openxmlformats.org/drawingml/2006/table">
            <a:tbl>
              <a:tblPr>
                <a:tableStyleId>{22838BEF-8BB2-4498-84A7-C5851F593DF1}</a:tableStyleId>
              </a:tblPr>
              <a:tblGrid>
                <a:gridCol w="3056443"/>
                <a:gridCol w="1580570"/>
                <a:gridCol w="1876082"/>
                <a:gridCol w="1716506"/>
              </a:tblGrid>
              <a:tr h="510591">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Дорожная карта реализации проекта</a:t>
                      </a:r>
                    </a:p>
                  </a:txBody>
                  <a:tcPr marL="42070" marR="4207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сроки</a:t>
                      </a:r>
                    </a:p>
                  </a:txBody>
                  <a:tcPr marL="42070" marR="4207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Ожидаемый результат</a:t>
                      </a:r>
                    </a:p>
                  </a:txBody>
                  <a:tcPr marL="42070" marR="42070" marT="0" marB="0"/>
                </a:tc>
                <a:tc>
                  <a:txBody>
                    <a:bodyPr/>
                    <a:lstStyle/>
                    <a:p>
                      <a:pPr algn="just">
                        <a:lnSpc>
                          <a:spcPct val="115000"/>
                        </a:lnSpc>
                        <a:spcAft>
                          <a:spcPts val="0"/>
                        </a:spcAft>
                      </a:pPr>
                      <a:r>
                        <a:rPr lang="ru-RU" sz="1400" b="1" dirty="0">
                          <a:solidFill>
                            <a:srgbClr val="002060"/>
                          </a:solidFill>
                          <a:latin typeface="Cambria" pitchFamily="18" charset="0"/>
                          <a:ea typeface="Cambria" pitchFamily="18" charset="0"/>
                        </a:rPr>
                        <a:t>Нормативный документ </a:t>
                      </a:r>
                    </a:p>
                    <a:p>
                      <a:pPr algn="just">
                        <a:lnSpc>
                          <a:spcPct val="115000"/>
                        </a:lnSpc>
                        <a:spcAft>
                          <a:spcPts val="0"/>
                        </a:spcAft>
                      </a:pPr>
                      <a:r>
                        <a:rPr lang="ru-RU" sz="1400" b="1" dirty="0">
                          <a:solidFill>
                            <a:srgbClr val="002060"/>
                          </a:solidFill>
                          <a:latin typeface="Cambria" pitchFamily="18" charset="0"/>
                          <a:ea typeface="Cambria" pitchFamily="18" charset="0"/>
                        </a:rPr>
                        <a:t>(при наличии)</a:t>
                      </a:r>
                    </a:p>
                  </a:txBody>
                  <a:tcPr marL="42070" marR="42070" marT="0" marB="0"/>
                </a:tc>
              </a:tr>
              <a:tr h="510591">
                <a:tc gridSpan="4">
                  <a:txBody>
                    <a:bodyPr/>
                    <a:lstStyle/>
                    <a:p>
                      <a:pPr algn="ctr">
                        <a:lnSpc>
                          <a:spcPct val="115000"/>
                        </a:lnSpc>
                        <a:spcAft>
                          <a:spcPts val="0"/>
                        </a:spcAft>
                      </a:pPr>
                      <a:r>
                        <a:rPr lang="ru-RU" sz="1400" b="1" i="1" dirty="0">
                          <a:solidFill>
                            <a:srgbClr val="002060"/>
                          </a:solidFill>
                          <a:latin typeface="Cambria" pitchFamily="18" charset="0"/>
                          <a:ea typeface="Cambria" pitchFamily="18" charset="0"/>
                        </a:rPr>
                        <a:t>Задача 1. Обеспечить комплексный подход к созданию психолого-педагогических условий в образовательной среде школы для поддержки и развития универсальных компетентностей и новой грамотности </a:t>
                      </a:r>
                    </a:p>
                  </a:txBody>
                  <a:tcPr marL="42070" marR="42070" marT="0" marB="0"/>
                </a:tc>
                <a:tc hMerge="1">
                  <a:txBody>
                    <a:bodyPr/>
                    <a:lstStyle/>
                    <a:p>
                      <a:endParaRPr lang="ru-RU"/>
                    </a:p>
                  </a:txBody>
                  <a:tcPr/>
                </a:tc>
                <a:tc hMerge="1">
                  <a:txBody>
                    <a:bodyPr/>
                    <a:lstStyle/>
                    <a:p>
                      <a:endParaRPr lang="ru-RU"/>
                    </a:p>
                  </a:txBody>
                  <a:tcPr/>
                </a:tc>
                <a:tc hMerge="1">
                  <a:txBody>
                    <a:bodyPr/>
                    <a:lstStyle/>
                    <a:p>
                      <a:endParaRPr lang="ru-RU"/>
                    </a:p>
                  </a:txBody>
                  <a:tcPr/>
                </a:tc>
              </a:tr>
              <a:tr h="1021181">
                <a:tc>
                  <a:txBody>
                    <a:bodyPr/>
                    <a:lstStyle/>
                    <a:p>
                      <a:pPr algn="just">
                        <a:lnSpc>
                          <a:spcPct val="115000"/>
                        </a:lnSpc>
                        <a:spcAft>
                          <a:spcPts val="0"/>
                        </a:spcAft>
                      </a:pPr>
                      <a:r>
                        <a:rPr lang="ru-RU" sz="1400" b="0">
                          <a:solidFill>
                            <a:srgbClr val="002060"/>
                          </a:solidFill>
                          <a:latin typeface="Cambria" pitchFamily="18" charset="0"/>
                          <a:ea typeface="Cambria" pitchFamily="18" charset="0"/>
                        </a:rPr>
                        <a:t>Мероприятие 1. Анализ соответствующих условий</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Март-май 2020 год</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Подготовка инструментария для проведения анализа и мониторнига, исследования</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Анкета, опрос, тест</a:t>
                      </a:r>
                    </a:p>
                  </a:txBody>
                  <a:tcPr marL="42070" marR="42070" marT="0" marB="0"/>
                </a:tc>
              </a:tr>
              <a:tr h="510591">
                <a:tc>
                  <a:txBody>
                    <a:bodyPr/>
                    <a:lstStyle/>
                    <a:p>
                      <a:pPr algn="just">
                        <a:lnSpc>
                          <a:spcPct val="115000"/>
                        </a:lnSpc>
                        <a:spcAft>
                          <a:spcPts val="0"/>
                        </a:spcAft>
                      </a:pPr>
                      <a:r>
                        <a:rPr lang="ru-RU" sz="1400" b="0">
                          <a:solidFill>
                            <a:srgbClr val="002060"/>
                          </a:solidFill>
                          <a:latin typeface="Cambria" pitchFamily="18" charset="0"/>
                          <a:ea typeface="Cambria" pitchFamily="18" charset="0"/>
                        </a:rPr>
                        <a:t>Мероприятие 2. Разработка механизма решения проблемы </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Март 2020</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Выявление проблемного поля </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Диаграмма</a:t>
                      </a:r>
                    </a:p>
                  </a:txBody>
                  <a:tcPr marL="42070" marR="42070" marT="0" marB="0"/>
                </a:tc>
              </a:tr>
              <a:tr h="178356">
                <a:tc gridSpan="4">
                  <a:txBody>
                    <a:bodyPr/>
                    <a:lstStyle/>
                    <a:p>
                      <a:pPr algn="ctr">
                        <a:lnSpc>
                          <a:spcPct val="115000"/>
                        </a:lnSpc>
                        <a:spcAft>
                          <a:spcPts val="0"/>
                        </a:spcAft>
                      </a:pPr>
                      <a:r>
                        <a:rPr lang="ru-RU" sz="1400" b="1" i="1" dirty="0">
                          <a:solidFill>
                            <a:srgbClr val="002060"/>
                          </a:solidFill>
                          <a:latin typeface="Cambria" pitchFamily="18" charset="0"/>
                          <a:ea typeface="Cambria" pitchFamily="18" charset="0"/>
                        </a:rPr>
                        <a:t>Задача 2. Обновление содержания и совершенствования методов обучения </a:t>
                      </a:r>
                    </a:p>
                  </a:txBody>
                  <a:tcPr marL="42070" marR="42070" marT="0" marB="0"/>
                </a:tc>
                <a:tc hMerge="1">
                  <a:txBody>
                    <a:bodyPr/>
                    <a:lstStyle/>
                    <a:p>
                      <a:endParaRPr lang="ru-RU"/>
                    </a:p>
                  </a:txBody>
                  <a:tcPr/>
                </a:tc>
                <a:tc hMerge="1">
                  <a:txBody>
                    <a:bodyPr/>
                    <a:lstStyle/>
                    <a:p>
                      <a:endParaRPr lang="ru-RU"/>
                    </a:p>
                  </a:txBody>
                  <a:tcPr/>
                </a:tc>
                <a:tc hMerge="1">
                  <a:txBody>
                    <a:bodyPr/>
                    <a:lstStyle/>
                    <a:p>
                      <a:endParaRPr lang="ru-RU"/>
                    </a:p>
                  </a:txBody>
                  <a:tcPr/>
                </a:tc>
              </a:tr>
              <a:tr h="1021181">
                <a:tc>
                  <a:txBody>
                    <a:bodyPr/>
                    <a:lstStyle/>
                    <a:p>
                      <a:pPr algn="just">
                        <a:lnSpc>
                          <a:spcPct val="115000"/>
                        </a:lnSpc>
                        <a:spcAft>
                          <a:spcPts val="0"/>
                        </a:spcAft>
                      </a:pPr>
                      <a:r>
                        <a:rPr lang="ru-RU" sz="1400" b="0" dirty="0">
                          <a:solidFill>
                            <a:srgbClr val="002060"/>
                          </a:solidFill>
                          <a:latin typeface="Cambria" pitchFamily="18" charset="0"/>
                          <a:ea typeface="Cambria" pitchFamily="18" charset="0"/>
                        </a:rPr>
                        <a:t>Мероприятие 1. Разработка механизма взаимодействия творческих лабораторий в образовательной лестнице «СУОЛ»:</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Апрель  2020</a:t>
                      </a:r>
                    </a:p>
                  </a:txBody>
                  <a:tcPr marL="42070" marR="42070" marT="0" marB="0"/>
                </a:tc>
                <a:tc>
                  <a:txBody>
                    <a:bodyPr/>
                    <a:lstStyle/>
                    <a:p>
                      <a:pPr>
                        <a:lnSpc>
                          <a:spcPct val="115000"/>
                        </a:lnSpc>
                        <a:spcAft>
                          <a:spcPts val="0"/>
                        </a:spcAft>
                      </a:pPr>
                      <a:r>
                        <a:rPr lang="ru-RU" sz="1400" b="0">
                          <a:solidFill>
                            <a:srgbClr val="002060"/>
                          </a:solidFill>
                          <a:latin typeface="Cambria" pitchFamily="18" charset="0"/>
                          <a:ea typeface="Cambria" pitchFamily="18" charset="0"/>
                        </a:rPr>
                        <a:t>1 этап - </a:t>
                      </a:r>
                      <a:r>
                        <a:rPr lang="en-US" sz="1400" b="0">
                          <a:solidFill>
                            <a:srgbClr val="002060"/>
                          </a:solidFill>
                          <a:latin typeface="Cambria" pitchFamily="18" charset="0"/>
                          <a:ea typeface="Cambria" pitchFamily="18" charset="0"/>
                        </a:rPr>
                        <a:t>SUOL</a:t>
                      </a:r>
                      <a:r>
                        <a:rPr lang="ru-RU" sz="1400" b="0">
                          <a:solidFill>
                            <a:srgbClr val="002060"/>
                          </a:solidFill>
                          <a:latin typeface="Cambria" pitchFamily="18" charset="0"/>
                          <a:ea typeface="Cambria" pitchFamily="18" charset="0"/>
                        </a:rPr>
                        <a:t>старт-СЕССИЯ;</a:t>
                      </a:r>
                    </a:p>
                    <a:p>
                      <a:pPr algn="just">
                        <a:lnSpc>
                          <a:spcPct val="115000"/>
                        </a:lnSpc>
                        <a:spcAft>
                          <a:spcPts val="0"/>
                        </a:spcAft>
                      </a:pPr>
                      <a:r>
                        <a:rPr lang="ru-RU" sz="1400" b="0">
                          <a:solidFill>
                            <a:srgbClr val="002060"/>
                          </a:solidFill>
                          <a:latin typeface="Cambria" pitchFamily="18" charset="0"/>
                          <a:ea typeface="Cambria" pitchFamily="18" charset="0"/>
                        </a:rPr>
                        <a:t>2 этап -</a:t>
                      </a:r>
                    </a:p>
                    <a:p>
                      <a:pPr algn="just">
                        <a:lnSpc>
                          <a:spcPct val="115000"/>
                        </a:lnSpc>
                        <a:spcAft>
                          <a:spcPts val="0"/>
                        </a:spcAft>
                      </a:pPr>
                      <a:r>
                        <a:rPr lang="ru-RU" sz="1400" b="0">
                          <a:solidFill>
                            <a:srgbClr val="002060"/>
                          </a:solidFill>
                          <a:latin typeface="Cambria" pitchFamily="18" charset="0"/>
                          <a:ea typeface="Cambria" pitchFamily="18" charset="0"/>
                        </a:rPr>
                        <a:t>Суол</a:t>
                      </a:r>
                      <a:r>
                        <a:rPr lang="en-US" sz="1400" b="0">
                          <a:solidFill>
                            <a:srgbClr val="002060"/>
                          </a:solidFill>
                          <a:latin typeface="Cambria" pitchFamily="18" charset="0"/>
                          <a:ea typeface="Cambria" pitchFamily="18" charset="0"/>
                        </a:rPr>
                        <a:t>Step</a:t>
                      </a:r>
                      <a:r>
                        <a:rPr lang="ru-RU" sz="1400" b="0">
                          <a:solidFill>
                            <a:srgbClr val="002060"/>
                          </a:solidFill>
                          <a:latin typeface="Cambria" pitchFamily="18" charset="0"/>
                          <a:ea typeface="Cambria" pitchFamily="18" charset="0"/>
                        </a:rPr>
                        <a:t>;</a:t>
                      </a:r>
                    </a:p>
                    <a:p>
                      <a:pPr algn="just">
                        <a:lnSpc>
                          <a:spcPct val="115000"/>
                        </a:lnSpc>
                        <a:spcAft>
                          <a:spcPts val="0"/>
                        </a:spcAft>
                      </a:pPr>
                      <a:r>
                        <a:rPr lang="ru-RU" sz="1400" b="0">
                          <a:solidFill>
                            <a:srgbClr val="002060"/>
                          </a:solidFill>
                          <a:latin typeface="Cambria" pitchFamily="18" charset="0"/>
                          <a:ea typeface="Cambria" pitchFamily="18" charset="0"/>
                        </a:rPr>
                        <a:t>3 этап - Суол</a:t>
                      </a:r>
                      <a:r>
                        <a:rPr lang="en-US" sz="1400" b="0">
                          <a:solidFill>
                            <a:srgbClr val="002060"/>
                          </a:solidFill>
                          <a:latin typeface="Cambria" pitchFamily="18" charset="0"/>
                          <a:ea typeface="Cambria" pitchFamily="18" charset="0"/>
                        </a:rPr>
                        <a:t>UP</a:t>
                      </a:r>
                      <a:endParaRPr lang="ru-RU" sz="1400" b="0">
                        <a:solidFill>
                          <a:srgbClr val="002060"/>
                        </a:solidFill>
                        <a:latin typeface="Cambria" pitchFamily="18" charset="0"/>
                        <a:ea typeface="Cambria" pitchFamily="18" charset="0"/>
                      </a:endParaRP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Разработка инновационной модели:</a:t>
                      </a:r>
                    </a:p>
                  </a:txBody>
                  <a:tcPr marL="42070" marR="42070" marT="0" marB="0"/>
                </a:tc>
              </a:tr>
              <a:tr h="850984">
                <a:tc>
                  <a:txBody>
                    <a:bodyPr/>
                    <a:lstStyle/>
                    <a:p>
                      <a:pPr algn="just">
                        <a:lnSpc>
                          <a:spcPct val="115000"/>
                        </a:lnSpc>
                        <a:spcAft>
                          <a:spcPts val="0"/>
                        </a:spcAft>
                      </a:pPr>
                      <a:r>
                        <a:rPr lang="ru-RU" sz="1400" b="0">
                          <a:solidFill>
                            <a:srgbClr val="002060"/>
                          </a:solidFill>
                          <a:latin typeface="Cambria" pitchFamily="18" charset="0"/>
                          <a:ea typeface="Cambria" pitchFamily="18" charset="0"/>
                        </a:rPr>
                        <a:t>Мероприятие 2. Разработка каждой ТЛ дорожной карты по определенному направлению</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Апрель  2020</a:t>
                      </a:r>
                    </a:p>
                  </a:txBody>
                  <a:tcPr marL="42070" marR="42070" marT="0" marB="0"/>
                </a:tc>
                <a:tc>
                  <a:txBody>
                    <a:bodyPr/>
                    <a:lstStyle/>
                    <a:p>
                      <a:pPr algn="just">
                        <a:lnSpc>
                          <a:spcPct val="115000"/>
                        </a:lnSpc>
                        <a:spcAft>
                          <a:spcPts val="0"/>
                        </a:spcAft>
                      </a:pPr>
                      <a:r>
                        <a:rPr lang="ru-RU" sz="1400" b="0">
                          <a:solidFill>
                            <a:srgbClr val="002060"/>
                          </a:solidFill>
                          <a:latin typeface="Cambria" pitchFamily="18" charset="0"/>
                          <a:ea typeface="Cambria" pitchFamily="18" charset="0"/>
                        </a:rPr>
                        <a:t>Разработка проектов каждой творческой лаборатории</a:t>
                      </a:r>
                    </a:p>
                  </a:txBody>
                  <a:tcPr marL="42070" marR="42070" marT="0" marB="0"/>
                </a:tc>
                <a:tc>
                  <a:txBody>
                    <a:bodyPr/>
                    <a:lstStyle/>
                    <a:p>
                      <a:pPr algn="just">
                        <a:lnSpc>
                          <a:spcPct val="115000"/>
                        </a:lnSpc>
                        <a:spcAft>
                          <a:spcPts val="0"/>
                        </a:spcAft>
                      </a:pPr>
                      <a:r>
                        <a:rPr lang="ru-RU" sz="1400" b="0" dirty="0">
                          <a:solidFill>
                            <a:srgbClr val="002060"/>
                          </a:solidFill>
                          <a:latin typeface="Cambria" pitchFamily="18" charset="0"/>
                          <a:ea typeface="Cambria" pitchFamily="18" charset="0"/>
                        </a:rPr>
                        <a:t>Дорожная карта творческих групп</a:t>
                      </a:r>
                    </a:p>
                  </a:txBody>
                  <a:tcPr marL="42070" marR="42070" marT="0" marB="0"/>
                </a:tc>
              </a:tr>
            </a:tbl>
          </a:graphicData>
        </a:graphic>
      </p:graphicFrame>
      <p:sp>
        <p:nvSpPr>
          <p:cNvPr id="6" name="Прямоугольник 5"/>
          <p:cNvSpPr/>
          <p:nvPr/>
        </p:nvSpPr>
        <p:spPr>
          <a:xfrm>
            <a:off x="1981200" y="304800"/>
            <a:ext cx="5277278" cy="46166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Дорожная карта реализации проекта </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Таблица 2"/>
          <p:cNvGraphicFramePr>
            <a:graphicFrameLocks noGrp="1"/>
          </p:cNvGraphicFramePr>
          <p:nvPr/>
        </p:nvGraphicFramePr>
        <p:xfrm>
          <a:off x="76200" y="76200"/>
          <a:ext cx="8991600" cy="6210260"/>
        </p:xfrm>
        <a:graphic>
          <a:graphicData uri="http://schemas.openxmlformats.org/drawingml/2006/table">
            <a:tbl>
              <a:tblPr>
                <a:tableStyleId>{22838BEF-8BB2-4498-84A7-C5851F593DF1}</a:tableStyleId>
              </a:tblPr>
              <a:tblGrid>
                <a:gridCol w="3339446"/>
                <a:gridCol w="1726920"/>
                <a:gridCol w="2049793"/>
                <a:gridCol w="1875441"/>
              </a:tblGrid>
              <a:tr h="488092">
                <a:tc gridSpan="4">
                  <a:txBody>
                    <a:bodyPr/>
                    <a:lstStyle/>
                    <a:p>
                      <a:pPr algn="ctr">
                        <a:lnSpc>
                          <a:spcPct val="115000"/>
                        </a:lnSpc>
                        <a:spcAft>
                          <a:spcPts val="0"/>
                        </a:spcAft>
                      </a:pPr>
                      <a:r>
                        <a:rPr lang="ru-RU" sz="1200" b="1" i="1" dirty="0">
                          <a:solidFill>
                            <a:srgbClr val="002060"/>
                          </a:solidFill>
                          <a:latin typeface="Cambria" pitchFamily="18" charset="0"/>
                          <a:ea typeface="Cambria" pitchFamily="18" charset="0"/>
                        </a:rPr>
                        <a:t>Задача 3. Апробировать модель взаимодействия творческих лабораторий образовательной лестницы школы, направленной на развитие универсальных компетентностей и новой грамотности. </a:t>
                      </a:r>
                    </a:p>
                  </a:txBody>
                  <a:tcPr marL="30700" marR="30700" marT="0" marB="0"/>
                </a:tc>
                <a:tc hMerge="1">
                  <a:txBody>
                    <a:bodyPr/>
                    <a:lstStyle/>
                    <a:p>
                      <a:endParaRPr lang="ru-RU"/>
                    </a:p>
                  </a:txBody>
                  <a:tcPr/>
                </a:tc>
                <a:tc hMerge="1">
                  <a:txBody>
                    <a:bodyPr/>
                    <a:lstStyle/>
                    <a:p>
                      <a:endParaRPr lang="ru-RU"/>
                    </a:p>
                  </a:txBody>
                  <a:tcPr/>
                </a:tc>
                <a:tc hMerge="1">
                  <a:txBody>
                    <a:bodyPr/>
                    <a:lstStyle/>
                    <a:p>
                      <a:endParaRPr lang="ru-RU"/>
                    </a:p>
                  </a:txBody>
                  <a:tcPr/>
                </a:tc>
              </a:tr>
              <a:tr h="488092">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Мероприятие 1 Организация методического сопровождения педагогов </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Апрель-май</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Повышение квалификации педагогов</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Удостоверения </a:t>
                      </a:r>
                    </a:p>
                  </a:txBody>
                  <a:tcPr marL="30700" marR="30700" marT="0" marB="0"/>
                </a:tc>
              </a:tr>
              <a:tr h="813487">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Мероприятие 2. Подготовить материалы по творческим лабораториям для общего проекта </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Май </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Предоставить проект для участия в грантовом конкурсе</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Описание проекта</a:t>
                      </a:r>
                    </a:p>
                  </a:txBody>
                  <a:tcPr marL="30700" marR="30700" marT="0" marB="0"/>
                </a:tc>
              </a:tr>
              <a:tr h="325395">
                <a:tc gridSpan="4">
                  <a:txBody>
                    <a:bodyPr/>
                    <a:lstStyle/>
                    <a:p>
                      <a:pPr algn="ctr">
                        <a:lnSpc>
                          <a:spcPct val="115000"/>
                        </a:lnSpc>
                        <a:spcAft>
                          <a:spcPts val="0"/>
                        </a:spcAft>
                      </a:pPr>
                      <a:r>
                        <a:rPr lang="ru-RU" sz="1200" b="1" i="1" dirty="0">
                          <a:solidFill>
                            <a:srgbClr val="002060"/>
                          </a:solidFill>
                          <a:latin typeface="Cambria" pitchFamily="18" charset="0"/>
                          <a:ea typeface="Cambria" pitchFamily="18" charset="0"/>
                        </a:rPr>
                        <a:t>Задача 4. Создать механизм взаимодействия ступеней образовательной лестницы посредством работы творческих лабораторий.</a:t>
                      </a:r>
                    </a:p>
                  </a:txBody>
                  <a:tcPr marL="30700" marR="30700" marT="0" marB="0"/>
                </a:tc>
                <a:tc hMerge="1">
                  <a:txBody>
                    <a:bodyPr/>
                    <a:lstStyle/>
                    <a:p>
                      <a:endParaRPr lang="ru-RU"/>
                    </a:p>
                  </a:txBody>
                  <a:tcPr/>
                </a:tc>
                <a:tc hMerge="1">
                  <a:txBody>
                    <a:bodyPr/>
                    <a:lstStyle/>
                    <a:p>
                      <a:endParaRPr lang="ru-RU"/>
                    </a:p>
                  </a:txBody>
                  <a:tcPr/>
                </a:tc>
                <a:tc hMerge="1">
                  <a:txBody>
                    <a:bodyPr/>
                    <a:lstStyle/>
                    <a:p>
                      <a:endParaRPr lang="ru-RU"/>
                    </a:p>
                  </a:txBody>
                  <a:tcPr/>
                </a:tc>
              </a:tr>
              <a:tr h="1301578">
                <a:tc>
                  <a:txBody>
                    <a:bodyPr/>
                    <a:lstStyle/>
                    <a:p>
                      <a:pPr algn="just">
                        <a:lnSpc>
                          <a:spcPct val="115000"/>
                        </a:lnSpc>
                        <a:spcAft>
                          <a:spcPts val="0"/>
                        </a:spcAft>
                      </a:pPr>
                      <a:r>
                        <a:rPr lang="ru-RU" sz="1200">
                          <a:solidFill>
                            <a:srgbClr val="002060"/>
                          </a:solidFill>
                          <a:latin typeface="Cambria" pitchFamily="18" charset="0"/>
                          <a:ea typeface="Cambria" pitchFamily="18" charset="0"/>
                        </a:rPr>
                        <a:t>Мероприятие 1. Творческим группам ключить в дорожную карту реализации проекта разработки по мехнизму взаимодействия по ступеням образовательной лестницы.</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Май-сентябрь 2020</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Готовность во взаимосвязанной работе в команде. Гибкость механизма взаимодействия </a:t>
                      </a:r>
                    </a:p>
                  </a:txBody>
                  <a:tcPr marL="30700" marR="30700" marT="0" marB="0"/>
                </a:tc>
                <a:tc>
                  <a:txBody>
                    <a:bodyPr/>
                    <a:lstStyle/>
                    <a:p>
                      <a:pPr algn="just">
                        <a:lnSpc>
                          <a:spcPct val="115000"/>
                        </a:lnSpc>
                        <a:spcAft>
                          <a:spcPts val="0"/>
                        </a:spcAft>
                      </a:pPr>
                      <a:endParaRPr lang="ru-RU" sz="1200" dirty="0">
                        <a:solidFill>
                          <a:srgbClr val="002060"/>
                        </a:solidFill>
                        <a:latin typeface="Cambria" pitchFamily="18" charset="0"/>
                        <a:ea typeface="Cambria" pitchFamily="18" charset="0"/>
                      </a:endParaRPr>
                    </a:p>
                  </a:txBody>
                  <a:tcPr marL="30700" marR="30700" marT="0" marB="0"/>
                </a:tc>
              </a:tr>
              <a:tr h="1138881">
                <a:tc>
                  <a:txBody>
                    <a:bodyPr/>
                    <a:lstStyle/>
                    <a:p>
                      <a:pPr algn="just">
                        <a:lnSpc>
                          <a:spcPct val="115000"/>
                        </a:lnSpc>
                        <a:spcAft>
                          <a:spcPts val="0"/>
                        </a:spcAft>
                      </a:pPr>
                      <a:r>
                        <a:rPr lang="ru-RU" sz="1200">
                          <a:solidFill>
                            <a:srgbClr val="002060"/>
                          </a:solidFill>
                          <a:latin typeface="Cambria" pitchFamily="18" charset="0"/>
                          <a:ea typeface="Cambria" pitchFamily="18" charset="0"/>
                        </a:rPr>
                        <a:t>Мероприятие 2. Определить состав рабочей группы в творческих лбораториях, состоящего из обучающихся, учителей, общественности, социальных партнеров</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Май-сентябрь 2020</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Слаженная работа социума по выявлению и разрешению проблем</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Презентация результатов определенного этапа проекта.</a:t>
                      </a:r>
                    </a:p>
                  </a:txBody>
                  <a:tcPr marL="30700" marR="30700" marT="0" marB="0"/>
                </a:tc>
              </a:tr>
              <a:tr h="325395">
                <a:tc gridSpan="4">
                  <a:txBody>
                    <a:bodyPr/>
                    <a:lstStyle/>
                    <a:p>
                      <a:pPr algn="ctr">
                        <a:lnSpc>
                          <a:spcPct val="115000"/>
                        </a:lnSpc>
                        <a:spcAft>
                          <a:spcPts val="0"/>
                        </a:spcAft>
                      </a:pPr>
                      <a:r>
                        <a:rPr lang="ru-RU" sz="1200" b="1" i="1" dirty="0">
                          <a:solidFill>
                            <a:srgbClr val="002060"/>
                          </a:solidFill>
                          <a:latin typeface="Cambria" pitchFamily="18" charset="0"/>
                          <a:ea typeface="Cambria" pitchFamily="18" charset="0"/>
                        </a:rPr>
                        <a:t>Задача 5. Расширить спектр образовательных практик, направленных на развитие универсальных компетентностей и новой грамотности. </a:t>
                      </a:r>
                    </a:p>
                  </a:txBody>
                  <a:tcPr marL="30700" marR="30700" marT="0" marB="0"/>
                </a:tc>
                <a:tc hMerge="1">
                  <a:txBody>
                    <a:bodyPr/>
                    <a:lstStyle/>
                    <a:p>
                      <a:endParaRPr lang="ru-RU"/>
                    </a:p>
                  </a:txBody>
                  <a:tcPr/>
                </a:tc>
                <a:tc hMerge="1">
                  <a:txBody>
                    <a:bodyPr/>
                    <a:lstStyle/>
                    <a:p>
                      <a:endParaRPr lang="ru-RU"/>
                    </a:p>
                  </a:txBody>
                  <a:tcPr/>
                </a:tc>
                <a:tc hMerge="1">
                  <a:txBody>
                    <a:bodyPr/>
                    <a:lstStyle/>
                    <a:p>
                      <a:endParaRPr lang="ru-RU"/>
                    </a:p>
                  </a:txBody>
                  <a:tcPr/>
                </a:tc>
              </a:tr>
              <a:tr h="813487">
                <a:tc>
                  <a:txBody>
                    <a:bodyPr/>
                    <a:lstStyle/>
                    <a:p>
                      <a:pPr algn="just">
                        <a:lnSpc>
                          <a:spcPct val="115000"/>
                        </a:lnSpc>
                        <a:spcAft>
                          <a:spcPts val="0"/>
                        </a:spcAft>
                      </a:pPr>
                      <a:r>
                        <a:rPr lang="ru-RU" sz="1200">
                          <a:solidFill>
                            <a:srgbClr val="002060"/>
                          </a:solidFill>
                          <a:latin typeface="Cambria" pitchFamily="18" charset="0"/>
                          <a:ea typeface="Cambria" pitchFamily="18" charset="0"/>
                        </a:rPr>
                        <a:t>Мероприятие 1. Создание новых проектов, где будут задействованы все ступеньки образовательной лестницы</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Сентябрь-ноябрь2020</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Создание проекта </a:t>
                      </a:r>
                    </a:p>
                  </a:txBody>
                  <a:tcPr marL="30700" marR="30700" marT="0" marB="0"/>
                </a:tc>
                <a:tc>
                  <a:txBody>
                    <a:bodyPr/>
                    <a:lstStyle/>
                    <a:p>
                      <a:pPr algn="just">
                        <a:lnSpc>
                          <a:spcPct val="115000"/>
                        </a:lnSpc>
                        <a:spcAft>
                          <a:spcPts val="0"/>
                        </a:spcAft>
                      </a:pPr>
                      <a:r>
                        <a:rPr lang="ru-RU" sz="1200" dirty="0">
                          <a:solidFill>
                            <a:srgbClr val="002060"/>
                          </a:solidFill>
                          <a:latin typeface="Cambria" pitchFamily="18" charset="0"/>
                          <a:ea typeface="Cambria" pitchFamily="18" charset="0"/>
                        </a:rPr>
                        <a:t>Описание проекта</a:t>
                      </a:r>
                    </a:p>
                  </a:txBody>
                  <a:tcPr marL="30700" marR="30700" marT="0" marB="0"/>
                </a:tc>
              </a:tr>
              <a:tr h="325395">
                <a:tc>
                  <a:txBody>
                    <a:bodyPr/>
                    <a:lstStyle/>
                    <a:p>
                      <a:pPr algn="just">
                        <a:lnSpc>
                          <a:spcPct val="115000"/>
                        </a:lnSpc>
                        <a:spcAft>
                          <a:spcPts val="0"/>
                        </a:spcAft>
                      </a:pPr>
                      <a:r>
                        <a:rPr lang="ru-RU" sz="1200">
                          <a:solidFill>
                            <a:srgbClr val="002060"/>
                          </a:solidFill>
                          <a:latin typeface="Cambria" pitchFamily="18" charset="0"/>
                          <a:ea typeface="Cambria" pitchFamily="18" charset="0"/>
                        </a:rPr>
                        <a:t>Мероприятие 2. Подготовить буклет </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Январь-март 2021</a:t>
                      </a:r>
                    </a:p>
                  </a:txBody>
                  <a:tcPr marL="30700" marR="30700" marT="0" marB="0"/>
                </a:tc>
                <a:tc>
                  <a:txBody>
                    <a:bodyPr/>
                    <a:lstStyle/>
                    <a:p>
                      <a:pPr algn="just">
                        <a:lnSpc>
                          <a:spcPct val="115000"/>
                        </a:lnSpc>
                        <a:spcAft>
                          <a:spcPts val="0"/>
                        </a:spcAft>
                      </a:pPr>
                      <a:r>
                        <a:rPr lang="ru-RU" sz="1200">
                          <a:solidFill>
                            <a:srgbClr val="002060"/>
                          </a:solidFill>
                          <a:latin typeface="Cambria" pitchFamily="18" charset="0"/>
                          <a:ea typeface="Cambria" pitchFamily="18" charset="0"/>
                        </a:rPr>
                        <a:t>Буклет</a:t>
                      </a:r>
                    </a:p>
                  </a:txBody>
                  <a:tcPr marL="30700" marR="30700" marT="0" marB="0"/>
                </a:tc>
                <a:tc>
                  <a:txBody>
                    <a:bodyPr/>
                    <a:lstStyle/>
                    <a:p>
                      <a:pPr algn="just">
                        <a:lnSpc>
                          <a:spcPct val="115000"/>
                        </a:lnSpc>
                        <a:spcAft>
                          <a:spcPts val="0"/>
                        </a:spcAft>
                      </a:pPr>
                      <a:endParaRPr lang="ru-RU" sz="1200" dirty="0">
                        <a:solidFill>
                          <a:srgbClr val="002060"/>
                        </a:solidFill>
                        <a:latin typeface="Cambria" pitchFamily="18" charset="0"/>
                        <a:ea typeface="Cambria" pitchFamily="18" charset="0"/>
                      </a:endParaRPr>
                    </a:p>
                  </a:txBody>
                  <a:tcPr marL="30700" marR="30700" marT="0" marB="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Таблица 2"/>
          <p:cNvGraphicFramePr>
            <a:graphicFrameLocks noGrp="1"/>
          </p:cNvGraphicFramePr>
          <p:nvPr/>
        </p:nvGraphicFramePr>
        <p:xfrm>
          <a:off x="533400" y="533400"/>
          <a:ext cx="8153399" cy="6151396"/>
        </p:xfrm>
        <a:graphic>
          <a:graphicData uri="http://schemas.openxmlformats.org/drawingml/2006/table">
            <a:tbl>
              <a:tblPr>
                <a:tableStyleId>{22838BEF-8BB2-4498-84A7-C5851F593DF1}</a:tableStyleId>
              </a:tblPr>
              <a:tblGrid>
                <a:gridCol w="2717516"/>
                <a:gridCol w="2717516"/>
                <a:gridCol w="2718367"/>
              </a:tblGrid>
              <a:tr h="184525">
                <a:tc>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Ожидаемые результаты </a:t>
                      </a:r>
                      <a:endParaRPr lang="ru-RU" sz="1200" b="1" dirty="0">
                        <a:solidFill>
                          <a:srgbClr val="002060"/>
                        </a:solidFill>
                        <a:latin typeface="Cambria" pitchFamily="18" charset="0"/>
                        <a:ea typeface="Cambria" pitchFamily="18" charset="0"/>
                        <a:cs typeface="Times New Roman"/>
                      </a:endParaRPr>
                    </a:p>
                  </a:txBody>
                  <a:tcPr marL="18030" marR="18030" marT="0" marB="0"/>
                </a:tc>
                <a:tc>
                  <a:txBody>
                    <a:bodyPr/>
                    <a:lstStyle/>
                    <a:p>
                      <a:pPr algn="ctr">
                        <a:lnSpc>
                          <a:spcPct val="115000"/>
                        </a:lnSpc>
                        <a:spcAft>
                          <a:spcPts val="0"/>
                        </a:spcAft>
                      </a:pPr>
                      <a:r>
                        <a:rPr lang="ru-RU" sz="1200" b="1">
                          <a:solidFill>
                            <a:srgbClr val="002060"/>
                          </a:solidFill>
                          <a:latin typeface="Cambria" pitchFamily="18" charset="0"/>
                          <a:ea typeface="Cambria" pitchFamily="18" charset="0"/>
                        </a:rPr>
                        <a:t>Эффекты реализации проекта </a:t>
                      </a:r>
                      <a:endParaRPr lang="ru-RU" sz="1200" b="1">
                        <a:solidFill>
                          <a:srgbClr val="002060"/>
                        </a:solidFill>
                        <a:latin typeface="Cambria" pitchFamily="18" charset="0"/>
                        <a:ea typeface="Cambria" pitchFamily="18" charset="0"/>
                        <a:cs typeface="Times New Roman"/>
                      </a:endParaRPr>
                    </a:p>
                  </a:txBody>
                  <a:tcPr marL="18030" marR="18030" marT="0" marB="0"/>
                </a:tc>
                <a:tc>
                  <a:txBody>
                    <a:bodyPr/>
                    <a:lstStyle/>
                    <a:p>
                      <a:pPr algn="ctr">
                        <a:lnSpc>
                          <a:spcPct val="115000"/>
                        </a:lnSpc>
                        <a:spcAft>
                          <a:spcPts val="0"/>
                        </a:spcAft>
                      </a:pPr>
                      <a:r>
                        <a:rPr lang="ru-RU" sz="1200" b="1" dirty="0">
                          <a:solidFill>
                            <a:srgbClr val="002060"/>
                          </a:solidFill>
                          <a:latin typeface="Cambria" pitchFamily="18" charset="0"/>
                          <a:ea typeface="Cambria" pitchFamily="18" charset="0"/>
                        </a:rPr>
                        <a:t>Показатели</a:t>
                      </a:r>
                      <a:endParaRPr lang="ru-RU" sz="1200" b="1" dirty="0">
                        <a:solidFill>
                          <a:srgbClr val="002060"/>
                        </a:solidFill>
                        <a:latin typeface="Cambria" pitchFamily="18" charset="0"/>
                        <a:ea typeface="Cambria" pitchFamily="18" charset="0"/>
                        <a:cs typeface="Times New Roman"/>
                      </a:endParaRPr>
                    </a:p>
                  </a:txBody>
                  <a:tcPr marL="18030" marR="18030" marT="0" marB="0"/>
                </a:tc>
              </a:tr>
              <a:tr h="553575">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Спроектирована  и успешно внедрена модель  «СУОЛ – создание условий для образовательной лестницы»  </a:t>
                      </a:r>
                      <a:endParaRPr lang="ru-RU" sz="1000" b="1" dirty="0">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Создание инновационной образовательной среды, соответствующей требованиям социума. </a:t>
                      </a:r>
                      <a:endParaRPr lang="ru-RU" sz="1000" b="1" dirty="0">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Повышение результативности образовательного процесса</a:t>
                      </a:r>
                      <a:endParaRPr lang="ru-RU" sz="1000" b="1" dirty="0">
                        <a:solidFill>
                          <a:srgbClr val="002060"/>
                        </a:solidFill>
                        <a:latin typeface="Cambria" pitchFamily="18" charset="0"/>
                        <a:ea typeface="Cambria" pitchFamily="18" charset="0"/>
                        <a:cs typeface="Times New Roman"/>
                      </a:endParaRPr>
                    </a:p>
                  </a:txBody>
                  <a:tcPr marL="18030" marR="18030" marT="0" marB="0"/>
                </a:tc>
              </a:tr>
              <a:tr h="738099">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Разработан механизм взаимодействия творческих лабораторий по образовательной лестнице, продуманы технология проведения работа образовательной лестницы.</a:t>
                      </a:r>
                      <a:endParaRPr lang="ru-RU" sz="1000" b="1" dirty="0">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Расширение возможностей по обучению и воспитанию </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Создание творчески работающих групп</a:t>
                      </a:r>
                      <a:endParaRPr lang="ru-RU" sz="1000" b="1">
                        <a:solidFill>
                          <a:srgbClr val="002060"/>
                        </a:solidFill>
                        <a:latin typeface="Cambria" pitchFamily="18" charset="0"/>
                        <a:ea typeface="Cambria" pitchFamily="18" charset="0"/>
                        <a:cs typeface="Times New Roman"/>
                      </a:endParaRPr>
                    </a:p>
                  </a:txBody>
                  <a:tcPr marL="18030" marR="18030" marT="0" marB="0"/>
                </a:tc>
              </a:tr>
              <a:tr h="645838">
                <a:tc>
                  <a:txBody>
                    <a:bodyPr/>
                    <a:lstStyle/>
                    <a:p>
                      <a:pPr algn="just">
                        <a:lnSpc>
                          <a:spcPct val="115000"/>
                        </a:lnSpc>
                        <a:spcAft>
                          <a:spcPts val="0"/>
                        </a:spcAft>
                      </a:pPr>
                      <a:r>
                        <a:rPr lang="ru-RU" sz="1000" b="1">
                          <a:solidFill>
                            <a:srgbClr val="002060"/>
                          </a:solidFill>
                          <a:latin typeface="Cambria" pitchFamily="18" charset="0"/>
                          <a:ea typeface="Cambria" pitchFamily="18" charset="0"/>
                        </a:rPr>
                        <a:t>Разработаны положения о составе творческой лаборатории, в которую входят учителя, обучающиеся, общественные организации.</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Усиление взаимодействия в группе, понимание других, управление собой</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Умение каждого работать в группе, уметь взаимодействовать, понимать себя и других, управлять собой</a:t>
                      </a:r>
                      <a:endParaRPr lang="ru-RU" sz="1000" b="1" dirty="0">
                        <a:solidFill>
                          <a:srgbClr val="002060"/>
                        </a:solidFill>
                        <a:latin typeface="Cambria" pitchFamily="18" charset="0"/>
                        <a:ea typeface="Cambria" pitchFamily="18" charset="0"/>
                        <a:cs typeface="Times New Roman"/>
                      </a:endParaRPr>
                    </a:p>
                  </a:txBody>
                  <a:tcPr marL="18030" marR="18030" marT="0" marB="0"/>
                </a:tc>
              </a:tr>
              <a:tr h="1014886">
                <a:tc>
                  <a:txBody>
                    <a:bodyPr/>
                    <a:lstStyle/>
                    <a:p>
                      <a:pPr algn="just">
                        <a:lnSpc>
                          <a:spcPct val="115000"/>
                        </a:lnSpc>
                        <a:spcAft>
                          <a:spcPts val="0"/>
                        </a:spcAft>
                      </a:pPr>
                      <a:r>
                        <a:rPr lang="ru-RU" sz="1000" b="1">
                          <a:solidFill>
                            <a:srgbClr val="002060"/>
                          </a:solidFill>
                          <a:latin typeface="Cambria" pitchFamily="18" charset="0"/>
                          <a:ea typeface="Cambria" pitchFamily="18" charset="0"/>
                        </a:rPr>
                        <a:t>Учитель встроен в профессиональное сообщество, которое постоянно обучается </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Рост профессионального мастерства педагогов школы. Освоение педагогами образовательных технологий, соответствующих требованиям инновационного образования.</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Разработаны индивидуальные планы повышения квалификации.</a:t>
                      </a:r>
                      <a:endParaRPr lang="ru-RU" sz="1000" b="1">
                        <a:solidFill>
                          <a:srgbClr val="002060"/>
                        </a:solidFill>
                        <a:latin typeface="Cambria" pitchFamily="18" charset="0"/>
                        <a:ea typeface="Cambria" pitchFamily="18" charset="0"/>
                        <a:cs typeface="Times New Roman"/>
                      </a:endParaRPr>
                    </a:p>
                  </a:txBody>
                  <a:tcPr marL="18030" marR="18030" marT="0" marB="0"/>
                </a:tc>
              </a:tr>
              <a:tr h="461313">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Собственная ответственность, внутренняя заинтересованность в результате</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Развитие </a:t>
                      </a:r>
                      <a:r>
                        <a:rPr lang="ru-RU" sz="1000" b="1" dirty="0" err="1">
                          <a:solidFill>
                            <a:srgbClr val="002060"/>
                          </a:solidFill>
                          <a:latin typeface="Cambria" pitchFamily="18" charset="0"/>
                          <a:ea typeface="Cambria" pitchFamily="18" charset="0"/>
                        </a:rPr>
                        <a:t>креативного</a:t>
                      </a:r>
                      <a:r>
                        <a:rPr lang="ru-RU" sz="1000" b="1" dirty="0">
                          <a:solidFill>
                            <a:srgbClr val="002060"/>
                          </a:solidFill>
                          <a:latin typeface="Cambria" pitchFamily="18" charset="0"/>
                          <a:ea typeface="Cambria" pitchFamily="18" charset="0"/>
                        </a:rPr>
                        <a:t> мышления</a:t>
                      </a:r>
                      <a:endParaRPr lang="ru-RU" sz="1000" b="1" dirty="0">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Решение проблем с творческим подходом</a:t>
                      </a:r>
                      <a:endParaRPr lang="ru-RU" sz="1000" b="1">
                        <a:solidFill>
                          <a:srgbClr val="002060"/>
                        </a:solidFill>
                        <a:latin typeface="Cambria" pitchFamily="18" charset="0"/>
                        <a:ea typeface="Cambria" pitchFamily="18" charset="0"/>
                        <a:cs typeface="Times New Roman"/>
                      </a:endParaRPr>
                    </a:p>
                  </a:txBody>
                  <a:tcPr marL="18030" marR="18030" marT="0" marB="0"/>
                </a:tc>
              </a:tr>
              <a:tr h="553575">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Создание банка учебных материалов, направленных на развитие ключевых универсальных компетенций</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Повысить эффективность образовательного процесса, мотивировать детей на обучение</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Обновление учебного оборудования, учебно- методической литературы</a:t>
                      </a:r>
                      <a:endParaRPr lang="ru-RU" sz="1000" b="1">
                        <a:solidFill>
                          <a:srgbClr val="002060"/>
                        </a:solidFill>
                        <a:latin typeface="Cambria" pitchFamily="18" charset="0"/>
                        <a:ea typeface="Cambria" pitchFamily="18" charset="0"/>
                        <a:cs typeface="Times New Roman"/>
                      </a:endParaRPr>
                    </a:p>
                  </a:txBody>
                  <a:tcPr marL="18030" marR="18030" marT="0" marB="0"/>
                </a:tc>
              </a:tr>
              <a:tr h="645838">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Создание клубных, кружковых занятия, образовательные услуги для местного населения и занятия, связанные с карьерой, профориентацией.</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Социальные партнеры </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Умение адаптироваться в быстро меняющихся условиях</a:t>
                      </a:r>
                      <a:endParaRPr lang="ru-RU" sz="1000" b="1">
                        <a:solidFill>
                          <a:srgbClr val="002060"/>
                        </a:solidFill>
                        <a:latin typeface="Cambria" pitchFamily="18" charset="0"/>
                        <a:ea typeface="Cambria" pitchFamily="18" charset="0"/>
                        <a:cs typeface="Times New Roman"/>
                      </a:endParaRPr>
                    </a:p>
                  </a:txBody>
                  <a:tcPr marL="18030" marR="18030" marT="0" marB="0"/>
                </a:tc>
              </a:tr>
              <a:tr h="461313">
                <a:tc>
                  <a:txBody>
                    <a:bodyPr/>
                    <a:lstStyle/>
                    <a:p>
                      <a:pPr algn="just">
                        <a:lnSpc>
                          <a:spcPct val="115000"/>
                        </a:lnSpc>
                        <a:spcAft>
                          <a:spcPts val="0"/>
                        </a:spcAft>
                      </a:pPr>
                      <a:r>
                        <a:rPr lang="ru-RU" sz="1000" b="1">
                          <a:solidFill>
                            <a:srgbClr val="002060"/>
                          </a:solidFill>
                          <a:latin typeface="Cambria" pitchFamily="18" charset="0"/>
                          <a:ea typeface="Cambria" pitchFamily="18" charset="0"/>
                        </a:rPr>
                        <a:t>Сконструирована и функционирует  система проектного управления образовательной организацией.    </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Эффективная модель управления</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Участие в конкурсах методических разработок, создание авторских программ, издание публикаций</a:t>
                      </a:r>
                      <a:endParaRPr lang="ru-RU" sz="1000" b="1">
                        <a:solidFill>
                          <a:srgbClr val="002060"/>
                        </a:solidFill>
                        <a:latin typeface="Cambria" pitchFamily="18" charset="0"/>
                        <a:ea typeface="Cambria" pitchFamily="18" charset="0"/>
                        <a:cs typeface="Times New Roman"/>
                      </a:endParaRPr>
                    </a:p>
                  </a:txBody>
                  <a:tcPr marL="18030" marR="18030" marT="0" marB="0"/>
                </a:tc>
              </a:tr>
              <a:tr h="553575">
                <a:tc>
                  <a:txBody>
                    <a:bodyPr/>
                    <a:lstStyle/>
                    <a:p>
                      <a:pPr algn="just">
                        <a:lnSpc>
                          <a:spcPct val="115000"/>
                        </a:lnSpc>
                        <a:spcAft>
                          <a:spcPts val="0"/>
                        </a:spcAft>
                      </a:pPr>
                      <a:r>
                        <a:rPr lang="ru-RU" sz="1000" b="1">
                          <a:solidFill>
                            <a:srgbClr val="002060"/>
                          </a:solidFill>
                          <a:latin typeface="Cambria" pitchFamily="18" charset="0"/>
                          <a:ea typeface="Cambria" pitchFamily="18" charset="0"/>
                        </a:rPr>
                        <a:t>Школа готовит к жизни, обновлению своих умений в изменчивом мире.</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a:solidFill>
                            <a:srgbClr val="002060"/>
                          </a:solidFill>
                          <a:latin typeface="Cambria" pitchFamily="18" charset="0"/>
                          <a:ea typeface="Cambria" pitchFamily="18" charset="0"/>
                        </a:rPr>
                        <a:t>Качественное удовлетворение образовательных потребностей обучающихся, родителей, социума</a:t>
                      </a:r>
                      <a:endParaRPr lang="ru-RU" sz="1000" b="1">
                        <a:solidFill>
                          <a:srgbClr val="002060"/>
                        </a:solidFill>
                        <a:latin typeface="Cambria" pitchFamily="18" charset="0"/>
                        <a:ea typeface="Cambria" pitchFamily="18" charset="0"/>
                        <a:cs typeface="Times New Roman"/>
                      </a:endParaRPr>
                    </a:p>
                  </a:txBody>
                  <a:tcPr marL="18030" marR="18030" marT="0" marB="0"/>
                </a:tc>
                <a:tc>
                  <a:txBody>
                    <a:bodyPr/>
                    <a:lstStyle/>
                    <a:p>
                      <a:pPr algn="just">
                        <a:lnSpc>
                          <a:spcPct val="115000"/>
                        </a:lnSpc>
                        <a:spcAft>
                          <a:spcPts val="0"/>
                        </a:spcAft>
                      </a:pPr>
                      <a:r>
                        <a:rPr lang="ru-RU" sz="1000" b="1" dirty="0">
                          <a:solidFill>
                            <a:srgbClr val="002060"/>
                          </a:solidFill>
                          <a:latin typeface="Cambria" pitchFamily="18" charset="0"/>
                          <a:ea typeface="Cambria" pitchFamily="18" charset="0"/>
                        </a:rPr>
                        <a:t>Удовлетворенность социума оказываемыми образовательными услугами (опрос)</a:t>
                      </a:r>
                      <a:endParaRPr lang="ru-RU" sz="1000" b="1" dirty="0">
                        <a:solidFill>
                          <a:srgbClr val="002060"/>
                        </a:solidFill>
                        <a:latin typeface="Cambria" pitchFamily="18" charset="0"/>
                        <a:ea typeface="Cambria" pitchFamily="18" charset="0"/>
                        <a:cs typeface="Times New Roman"/>
                      </a:endParaRPr>
                    </a:p>
                  </a:txBody>
                  <a:tcPr marL="18030" marR="18030" marT="0" marB="0"/>
                </a:tc>
              </a:tr>
            </a:tbl>
          </a:graphicData>
        </a:graphic>
      </p:graphicFrame>
      <p:sp>
        <p:nvSpPr>
          <p:cNvPr id="5" name="Прямоугольник 4"/>
          <p:cNvSpPr/>
          <p:nvPr/>
        </p:nvSpPr>
        <p:spPr>
          <a:xfrm>
            <a:off x="2057400" y="0"/>
            <a:ext cx="4585038" cy="46166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Ожидаемые результаты проекта</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371600" y="2286000"/>
            <a:ext cx="6907660"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за внимание!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Стрелка вправо 5"/>
          <p:cNvSpPr/>
          <p:nvPr/>
        </p:nvSpPr>
        <p:spPr>
          <a:xfrm>
            <a:off x="381000" y="1219200"/>
            <a:ext cx="3429000" cy="2667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52400" y="2057400"/>
            <a:ext cx="3657600" cy="1143000"/>
          </a:xfrm>
        </p:spPr>
        <p:txBody>
          <a:bodyPr>
            <a:normAutofit fontScale="90000"/>
          </a:bodyPr>
          <a:lstStyle/>
          <a:p>
            <a:r>
              <a:rPr lang="ru-RU" sz="1800" b="1" i="1" dirty="0" smtClean="0"/>
              <a:t> </a:t>
            </a:r>
            <a:r>
              <a:rPr lang="ru-RU" sz="1800" dirty="0" smtClean="0"/>
              <a:t/>
            </a:r>
            <a:br>
              <a:rPr lang="ru-RU" sz="1800" dirty="0" smtClean="0"/>
            </a:br>
            <a:r>
              <a:rPr lang="ru-RU" sz="1800" b="1" dirty="0" smtClean="0">
                <a:solidFill>
                  <a:srgbClr val="002060"/>
                </a:solidFill>
                <a:latin typeface="Cambria" pitchFamily="18" charset="0"/>
                <a:ea typeface="Cambria" pitchFamily="18" charset="0"/>
              </a:rPr>
              <a:t>  Демографическая характеристика на 2018 год.</a:t>
            </a:r>
            <a:r>
              <a:rPr lang="ru-RU" sz="1800" dirty="0" smtClean="0">
                <a:solidFill>
                  <a:srgbClr val="002060"/>
                </a:solidFill>
                <a:latin typeface="Cambria" pitchFamily="18" charset="0"/>
                <a:ea typeface="Cambria" pitchFamily="18" charset="0"/>
              </a:rPr>
              <a:t/>
            </a:r>
            <a:br>
              <a:rPr lang="ru-RU" sz="1800" dirty="0" smtClean="0">
                <a:solidFill>
                  <a:srgbClr val="002060"/>
                </a:solidFill>
                <a:latin typeface="Cambria" pitchFamily="18" charset="0"/>
                <a:ea typeface="Cambria" pitchFamily="18" charset="0"/>
              </a:rPr>
            </a:br>
            <a:r>
              <a:rPr lang="ru-RU" sz="1800" dirty="0" smtClean="0">
                <a:solidFill>
                  <a:srgbClr val="002060"/>
                </a:solidFill>
                <a:latin typeface="Cambria" pitchFamily="18" charset="0"/>
                <a:ea typeface="Cambria" pitchFamily="18" charset="0"/>
              </a:rPr>
              <a:t>Численность населения составляет 413 человек. Из них:</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4038600" y="152400"/>
          <a:ext cx="4800599" cy="6477016"/>
        </p:xfrm>
        <a:graphic>
          <a:graphicData uri="http://schemas.openxmlformats.org/drawingml/2006/table">
            <a:tbl>
              <a:tblPr>
                <a:tableStyleId>{22838BEF-8BB2-4498-84A7-C5851F593DF1}</a:tableStyleId>
              </a:tblPr>
              <a:tblGrid>
                <a:gridCol w="356050"/>
                <a:gridCol w="2433006"/>
                <a:gridCol w="1186832"/>
                <a:gridCol w="824711"/>
              </a:tblGrid>
              <a:tr h="157976">
                <a:tc>
                  <a:txBody>
                    <a:bodyPr/>
                    <a:lstStyle/>
                    <a:p>
                      <a:pPr>
                        <a:spcAft>
                          <a:spcPts val="0"/>
                        </a:spcAft>
                      </a:pPr>
                      <a:r>
                        <a:rPr lang="ru-RU" sz="1000" b="0" dirty="0">
                          <a:solidFill>
                            <a:srgbClr val="002060"/>
                          </a:solidFill>
                          <a:latin typeface="Cambria" pitchFamily="18" charset="0"/>
                          <a:ea typeface="Cambria" pitchFamily="18" charset="0"/>
                        </a:rPr>
                        <a:t>№</a:t>
                      </a:r>
                      <a:endParaRPr lang="ru-RU" sz="1000" b="0" dirty="0">
                        <a:solidFill>
                          <a:srgbClr val="002060"/>
                        </a:solidFill>
                        <a:latin typeface="Cambria" pitchFamily="18" charset="0"/>
                        <a:ea typeface="Cambria" pitchFamily="18" charset="0"/>
                        <a:cs typeface="Times New Roman"/>
                      </a:endParaRPr>
                    </a:p>
                  </a:txBody>
                  <a:tcPr marL="33832" marR="33832" marT="0" marB="0"/>
                </a:tc>
                <a:tc>
                  <a:txBody>
                    <a:bodyPr/>
                    <a:lstStyle/>
                    <a:p>
                      <a:pPr algn="l">
                        <a:spcAft>
                          <a:spcPts val="0"/>
                        </a:spcAft>
                      </a:pPr>
                      <a:r>
                        <a:rPr lang="ru-RU" sz="1000" b="1" dirty="0">
                          <a:solidFill>
                            <a:srgbClr val="002060"/>
                          </a:solidFill>
                          <a:latin typeface="Cambria" pitchFamily="18" charset="0"/>
                          <a:ea typeface="Cambria" pitchFamily="18" charset="0"/>
                        </a:rPr>
                        <a:t>Содержание </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lgn="l">
                        <a:spcAft>
                          <a:spcPts val="0"/>
                        </a:spcAft>
                      </a:pPr>
                      <a:r>
                        <a:rPr lang="ru-RU" sz="1000" b="1" dirty="0">
                          <a:solidFill>
                            <a:srgbClr val="002060"/>
                          </a:solidFill>
                          <a:latin typeface="Cambria" pitchFamily="18" charset="0"/>
                          <a:ea typeface="Cambria" pitchFamily="18" charset="0"/>
                        </a:rPr>
                        <a:t>2018</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lgn="l">
                        <a:spcAft>
                          <a:spcPts val="0"/>
                        </a:spcAft>
                      </a:pPr>
                      <a:r>
                        <a:rPr lang="ru-RU" sz="1000" b="1" dirty="0">
                          <a:solidFill>
                            <a:srgbClr val="002060"/>
                          </a:solidFill>
                          <a:latin typeface="Cambria" pitchFamily="18" charset="0"/>
                          <a:ea typeface="Cambria" pitchFamily="18" charset="0"/>
                        </a:rPr>
                        <a:t>2019</a:t>
                      </a:r>
                      <a:endParaRPr lang="ru-RU" sz="1000" b="1" dirty="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1</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Общее кол-во населения</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413</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 407</a:t>
                      </a:r>
                      <a:endParaRPr lang="ru-RU" sz="1000" b="1" dirty="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из них : мужчин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200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199</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женщин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213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206</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2</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dirty="0">
                          <a:solidFill>
                            <a:srgbClr val="002060"/>
                          </a:solidFill>
                          <a:latin typeface="Cambria" pitchFamily="18" charset="0"/>
                          <a:ea typeface="Cambria" pitchFamily="18" charset="0"/>
                        </a:rPr>
                        <a:t>рождение детей</a:t>
                      </a:r>
                      <a:endParaRPr lang="ru-RU" sz="1000" b="0"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11</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7</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умерло (чел)</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4</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4</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заключение брака</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5</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расторжение брака</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6</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Общее кол-во детей (0-18 лет)</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119</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 105</a:t>
                      </a:r>
                      <a:endParaRPr lang="ru-RU" sz="1000" b="1" dirty="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из них: мальчики</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60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50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девочки</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59</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55</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детей в возрасте от 0-7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63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49</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мальчиков</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30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24</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девочек</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33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25</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детей в возрасте от 8-13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28</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38</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мальчиков</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17</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девочек</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15</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21</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детей в возрасте от 14-18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28</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18</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юношей</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15</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6</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девушек</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12</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Общее кол-во молодежи</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159</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 137</a:t>
                      </a:r>
                      <a:endParaRPr lang="ru-RU" sz="1000" b="1" dirty="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из них от 14-30 лет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147</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50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юношей</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73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24</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девушек</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74</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26</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от 31-35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12</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69</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юношей</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7</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32</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девушек</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5</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37</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4</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Общее</a:t>
                      </a:r>
                      <a:r>
                        <a:rPr lang="ru-RU" sz="1000" b="0" dirty="0">
                          <a:solidFill>
                            <a:srgbClr val="002060"/>
                          </a:solidFill>
                          <a:latin typeface="Cambria" pitchFamily="18" charset="0"/>
                          <a:ea typeface="Cambria" pitchFamily="18" charset="0"/>
                        </a:rPr>
                        <a:t> </a:t>
                      </a:r>
                      <a:r>
                        <a:rPr lang="ru-RU" sz="1000" b="1" dirty="0">
                          <a:solidFill>
                            <a:srgbClr val="002060"/>
                          </a:solidFill>
                          <a:latin typeface="Cambria" pitchFamily="18" charset="0"/>
                          <a:ea typeface="Cambria" pitchFamily="18" charset="0"/>
                        </a:rPr>
                        <a:t>кол-во взрослого населения</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163</a:t>
                      </a:r>
                      <a:endParaRPr lang="ru-RU" sz="1000" b="1"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1" dirty="0">
                          <a:solidFill>
                            <a:srgbClr val="002060"/>
                          </a:solidFill>
                          <a:latin typeface="Cambria" pitchFamily="18" charset="0"/>
                          <a:ea typeface="Cambria" pitchFamily="18" charset="0"/>
                        </a:rPr>
                        <a:t> 183</a:t>
                      </a:r>
                      <a:endParaRPr lang="ru-RU" sz="1000" b="1" dirty="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dirty="0">
                          <a:solidFill>
                            <a:srgbClr val="002060"/>
                          </a:solidFill>
                          <a:latin typeface="Cambria" pitchFamily="18" charset="0"/>
                          <a:ea typeface="Cambria" pitchFamily="18" charset="0"/>
                        </a:rPr>
                        <a:t>из них: от 36-50 лет</a:t>
                      </a:r>
                      <a:endParaRPr lang="ru-RU" sz="1000" b="0" dirty="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83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97</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мужчин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41</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40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женщин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42</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57</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в возрасте от 51-60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44</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51</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мужчин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19</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23</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женщин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25</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28</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в возрасте от 61-70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32</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19</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мужчин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16</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женщин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16</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9</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в возрасте от 71-80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4</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14</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из них мужчин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1</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4</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женщин</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3</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 10</a:t>
                      </a:r>
                      <a:endParaRPr lang="ru-RU" sz="1000" b="0">
                        <a:solidFill>
                          <a:srgbClr val="002060"/>
                        </a:solidFill>
                        <a:latin typeface="Cambria" pitchFamily="18" charset="0"/>
                        <a:ea typeface="Cambria" pitchFamily="18" charset="0"/>
                        <a:cs typeface="Times New Roman"/>
                      </a:endParaRPr>
                    </a:p>
                  </a:txBody>
                  <a:tcPr marL="33832" marR="33832" marT="0" marB="0"/>
                </a:tc>
              </a:tr>
              <a:tr h="157976">
                <a:tc>
                  <a:txBody>
                    <a:bodyPr/>
                    <a:lstStyle/>
                    <a:p>
                      <a:pPr>
                        <a:spcAft>
                          <a:spcPts val="0"/>
                        </a:spcAft>
                      </a:pPr>
                      <a:r>
                        <a:rPr lang="ru-RU" sz="1000" b="0">
                          <a:solidFill>
                            <a:srgbClr val="002060"/>
                          </a:solidFill>
                          <a:latin typeface="Cambria" pitchFamily="18" charset="0"/>
                          <a:ea typeface="Cambria" pitchFamily="18" charset="0"/>
                        </a:rPr>
                        <a:t> </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в возрасте старше 80 лет</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a:solidFill>
                            <a:srgbClr val="002060"/>
                          </a:solidFill>
                          <a:latin typeface="Cambria" pitchFamily="18" charset="0"/>
                          <a:ea typeface="Cambria" pitchFamily="18" charset="0"/>
                        </a:rPr>
                        <a:t>0</a:t>
                      </a:r>
                      <a:endParaRPr lang="ru-RU" sz="1000" b="0">
                        <a:solidFill>
                          <a:srgbClr val="002060"/>
                        </a:solidFill>
                        <a:latin typeface="Cambria" pitchFamily="18" charset="0"/>
                        <a:ea typeface="Cambria" pitchFamily="18" charset="0"/>
                        <a:cs typeface="Times New Roman"/>
                      </a:endParaRPr>
                    </a:p>
                  </a:txBody>
                  <a:tcPr marL="33832" marR="33832" marT="0" marB="0"/>
                </a:tc>
                <a:tc>
                  <a:txBody>
                    <a:bodyPr/>
                    <a:lstStyle/>
                    <a:p>
                      <a:pPr>
                        <a:spcAft>
                          <a:spcPts val="0"/>
                        </a:spcAft>
                      </a:pPr>
                      <a:r>
                        <a:rPr lang="ru-RU" sz="1000" b="0" dirty="0">
                          <a:solidFill>
                            <a:srgbClr val="002060"/>
                          </a:solidFill>
                          <a:latin typeface="Cambria" pitchFamily="18" charset="0"/>
                          <a:ea typeface="Cambria" pitchFamily="18" charset="0"/>
                        </a:rPr>
                        <a:t> 0</a:t>
                      </a:r>
                      <a:endParaRPr lang="ru-RU" sz="1000" b="0" dirty="0">
                        <a:solidFill>
                          <a:srgbClr val="002060"/>
                        </a:solidFill>
                        <a:latin typeface="Cambria" pitchFamily="18" charset="0"/>
                        <a:ea typeface="Cambria" pitchFamily="18" charset="0"/>
                        <a:cs typeface="Times New Roman"/>
                      </a:endParaRPr>
                    </a:p>
                  </a:txBody>
                  <a:tcPr marL="33832" marR="33832" marT="0" marB="0"/>
                </a:tc>
              </a:tr>
            </a:tbl>
          </a:graphicData>
        </a:graphic>
      </p:graphicFrame>
      <p:pic>
        <p:nvPicPr>
          <p:cNvPr id="7"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Содержимое 5"/>
          <p:cNvGraphicFramePr>
            <a:graphicFrameLocks noGrp="1"/>
          </p:cNvGraphicFramePr>
          <p:nvPr>
            <p:ph idx="1"/>
          </p:nvPr>
        </p:nvGraphicFramePr>
        <p:xfrm>
          <a:off x="304800" y="1143000"/>
          <a:ext cx="8610602" cy="2194560"/>
        </p:xfrm>
        <a:graphic>
          <a:graphicData uri="http://schemas.openxmlformats.org/drawingml/2006/table">
            <a:tbl>
              <a:tblPr>
                <a:tableStyleId>{22838BEF-8BB2-4498-84A7-C5851F593DF1}</a:tableStyleId>
              </a:tblPr>
              <a:tblGrid>
                <a:gridCol w="1266152"/>
                <a:gridCol w="1246069"/>
                <a:gridCol w="586217"/>
                <a:gridCol w="585261"/>
                <a:gridCol w="585261"/>
                <a:gridCol w="585261"/>
                <a:gridCol w="585261"/>
                <a:gridCol w="585261"/>
                <a:gridCol w="585261"/>
                <a:gridCol w="585261"/>
                <a:gridCol w="585261"/>
                <a:gridCol w="431440"/>
                <a:gridCol w="398636"/>
              </a:tblGrid>
              <a:tr h="0">
                <a:tc>
                  <a:txBody>
                    <a:bodyPr/>
                    <a:lstStyle/>
                    <a:p>
                      <a:pPr algn="ctr">
                        <a:spcAft>
                          <a:spcPts val="0"/>
                        </a:spcAft>
                      </a:pPr>
                      <a:r>
                        <a:rPr lang="ru-RU" sz="1600" b="1" dirty="0">
                          <a:solidFill>
                            <a:srgbClr val="002060"/>
                          </a:solidFill>
                          <a:latin typeface="Cambria" pitchFamily="18" charset="0"/>
                          <a:ea typeface="Cambria" pitchFamily="18" charset="0"/>
                        </a:rPr>
                        <a:t>Населенный пункт</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Численность родившихся, всего</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2010</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2011</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2012</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2013</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2014</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2015</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2016</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2017</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2018</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2019</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2020</a:t>
                      </a:r>
                      <a:endParaRPr lang="ru-RU" sz="1600" b="1">
                        <a:solidFill>
                          <a:srgbClr val="002060"/>
                        </a:solidFill>
                        <a:latin typeface="Cambria" pitchFamily="18" charset="0"/>
                        <a:ea typeface="Cambria" pitchFamily="18" charset="0"/>
                        <a:cs typeface="Times New Roman"/>
                      </a:endParaRPr>
                    </a:p>
                  </a:txBody>
                  <a:tcPr marL="68580" marR="68580" marT="0" marB="0"/>
                </a:tc>
              </a:tr>
              <a:tr h="0">
                <a:tc>
                  <a:txBody>
                    <a:bodyPr/>
                    <a:lstStyle/>
                    <a:p>
                      <a:pPr algn="ctr">
                        <a:spcAft>
                          <a:spcPts val="0"/>
                        </a:spcAft>
                      </a:pPr>
                      <a:r>
                        <a:rPr lang="ru-RU" sz="1600" b="1">
                          <a:solidFill>
                            <a:srgbClr val="002060"/>
                          </a:solidFill>
                          <a:latin typeface="Cambria" pitchFamily="18" charset="0"/>
                          <a:ea typeface="Cambria" pitchFamily="18" charset="0"/>
                        </a:rPr>
                        <a:t>Боронук </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50</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3</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4</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7</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10</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9</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3</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3</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9</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6</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0</a:t>
                      </a:r>
                      <a:endParaRPr lang="ru-RU" sz="1600" b="1">
                        <a:solidFill>
                          <a:srgbClr val="002060"/>
                        </a:solidFill>
                        <a:latin typeface="Cambria" pitchFamily="18" charset="0"/>
                        <a:ea typeface="Cambria" pitchFamily="18" charset="0"/>
                        <a:cs typeface="Times New Roman"/>
                      </a:endParaRPr>
                    </a:p>
                  </a:txBody>
                  <a:tcPr marL="68580" marR="68580" marT="0" marB="0"/>
                </a:tc>
              </a:tr>
              <a:tr h="238125">
                <a:tc>
                  <a:txBody>
                    <a:bodyPr/>
                    <a:lstStyle/>
                    <a:p>
                      <a:pPr algn="ctr">
                        <a:spcAft>
                          <a:spcPts val="0"/>
                        </a:spcAft>
                      </a:pPr>
                      <a:r>
                        <a:rPr lang="ru-RU" sz="1600" b="1">
                          <a:solidFill>
                            <a:srgbClr val="002060"/>
                          </a:solidFill>
                          <a:latin typeface="Cambria" pitchFamily="18" charset="0"/>
                          <a:ea typeface="Cambria" pitchFamily="18" charset="0"/>
                        </a:rPr>
                        <a:t>Мачах</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17</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2</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3</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4</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2</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3</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a:t>
                      </a:r>
                      <a:endParaRPr lang="ru-RU" sz="1600" b="1">
                        <a:solidFill>
                          <a:srgbClr val="002060"/>
                        </a:solidFill>
                        <a:latin typeface="Cambria" pitchFamily="18" charset="0"/>
                        <a:ea typeface="Cambria" pitchFamily="18" charset="0"/>
                        <a:cs typeface="Times New Roman"/>
                      </a:endParaRPr>
                    </a:p>
                  </a:txBody>
                  <a:tcPr marL="68580" marR="68580" marT="0" marB="0"/>
                </a:tc>
              </a:tr>
              <a:tr h="352425">
                <a:tc>
                  <a:txBody>
                    <a:bodyPr/>
                    <a:lstStyle/>
                    <a:p>
                      <a:pPr algn="ctr">
                        <a:spcAft>
                          <a:spcPts val="0"/>
                        </a:spcAft>
                      </a:pPr>
                      <a:r>
                        <a:rPr lang="ru-RU" sz="1600" b="1">
                          <a:solidFill>
                            <a:srgbClr val="002060"/>
                          </a:solidFill>
                          <a:latin typeface="Cambria" pitchFamily="18" charset="0"/>
                          <a:ea typeface="Cambria" pitchFamily="18" charset="0"/>
                        </a:rPr>
                        <a:t>Всего родившихся</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67</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3</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4</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5</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10</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14</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9</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5</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a:solidFill>
                            <a:srgbClr val="002060"/>
                          </a:solidFill>
                          <a:latin typeface="Cambria" pitchFamily="18" charset="0"/>
                          <a:ea typeface="Cambria" pitchFamily="18" charset="0"/>
                        </a:rPr>
                        <a:t>5</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12</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7</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spcAft>
                          <a:spcPts val="0"/>
                        </a:spcAft>
                      </a:pPr>
                      <a:r>
                        <a:rPr lang="ru-RU" sz="1600" b="1" dirty="0">
                          <a:solidFill>
                            <a:srgbClr val="002060"/>
                          </a:solidFill>
                          <a:latin typeface="Cambria" pitchFamily="18" charset="0"/>
                          <a:ea typeface="Cambria" pitchFamily="18" charset="0"/>
                        </a:rPr>
                        <a:t>-</a:t>
                      </a:r>
                      <a:endParaRPr lang="ru-RU" sz="1600" b="1" dirty="0">
                        <a:solidFill>
                          <a:srgbClr val="002060"/>
                        </a:solidFill>
                        <a:latin typeface="Cambria" pitchFamily="18" charset="0"/>
                        <a:ea typeface="Cambria" pitchFamily="18" charset="0"/>
                        <a:cs typeface="Times New Roman"/>
                      </a:endParaRPr>
                    </a:p>
                  </a:txBody>
                  <a:tcPr marL="68580" marR="68580" marT="0" marB="0"/>
                </a:tc>
              </a:tr>
            </a:tbl>
          </a:graphicData>
        </a:graphic>
      </p:graphicFrame>
      <p:sp>
        <p:nvSpPr>
          <p:cNvPr id="55297" name="Rectangle 1"/>
          <p:cNvSpPr>
            <a:spLocks noChangeArrowheads="1"/>
          </p:cNvSpPr>
          <p:nvPr/>
        </p:nvSpPr>
        <p:spPr bwMode="auto">
          <a:xfrm>
            <a:off x="2133600" y="685800"/>
            <a:ext cx="480400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mbria" pitchFamily="18" charset="0"/>
                <a:ea typeface="Cambria" pitchFamily="18" charset="0"/>
                <a:cs typeface="Arial" pitchFamily="34" charset="0"/>
              </a:rPr>
              <a:t>Анализ рождаемости в </a:t>
            </a:r>
            <a:r>
              <a:rPr kumimoji="0" lang="ru-RU" sz="1600" b="1" i="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Бабушкинском</a:t>
            </a:r>
            <a:r>
              <a:rPr kumimoji="0" lang="ru-RU" sz="1600" b="1" i="0" u="none" strike="noStrike" cap="none" normalizeH="0" baseline="0" dirty="0" smtClean="0">
                <a:ln>
                  <a:noFill/>
                </a:ln>
                <a:solidFill>
                  <a:srgbClr val="002060"/>
                </a:solidFill>
                <a:effectLst/>
                <a:latin typeface="Cambria" pitchFamily="18" charset="0"/>
                <a:ea typeface="Cambria" pitchFamily="18" charset="0"/>
                <a:cs typeface="Arial" pitchFamily="34" charset="0"/>
              </a:rPr>
              <a:t> наслеге</a:t>
            </a:r>
          </a:p>
        </p:txBody>
      </p:sp>
      <p:sp>
        <p:nvSpPr>
          <p:cNvPr id="55298" name="Rectangle 2"/>
          <p:cNvSpPr>
            <a:spLocks noChangeArrowheads="1"/>
          </p:cNvSpPr>
          <p:nvPr/>
        </p:nvSpPr>
        <p:spPr bwMode="auto">
          <a:xfrm>
            <a:off x="228600" y="3505200"/>
            <a:ext cx="853440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1" u="none" strike="noStrike" cap="none" normalizeH="0" baseline="0" dirty="0" smtClean="0">
                <a:ln>
                  <a:noFill/>
                </a:ln>
                <a:solidFill>
                  <a:srgbClr val="002060"/>
                </a:solidFill>
                <a:effectLst/>
                <a:latin typeface="Cambria" pitchFamily="18" charset="0"/>
                <a:ea typeface="Cambria" pitchFamily="18" charset="0"/>
                <a:cs typeface="Arial" pitchFamily="34" charset="0"/>
              </a:rPr>
              <a:t>Социальная и культурно-национальная характеристика</a:t>
            </a:r>
            <a:endPar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По социальному составу, культурному уровню и образовательным потребностям население очень разнородно:</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количество безработных – 36 человека, из них  жен.- 2, муж. – 30;</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малоообеспеченных</a:t>
            </a: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 42 (из 63-х семей);</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неблагополучных семей – 0;</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многодетных семей – 15;</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студентов ВУЗа – 12 (</a:t>
            </a:r>
            <a:r>
              <a:rPr kumimoji="0" lang="ru-RU" sz="1600" b="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очно</a:t>
            </a: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2 (заочно);</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студентов </a:t>
            </a:r>
            <a:r>
              <a:rPr kumimoji="0" lang="ru-RU" sz="1600" b="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ССУЗа</a:t>
            </a: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 14 (</a:t>
            </a:r>
            <a:r>
              <a:rPr kumimoji="0" lang="ru-RU" sz="1600" b="0" u="none" strike="noStrike" cap="none" normalizeH="0" baseline="0" dirty="0" err="1" smtClean="0">
                <a:ln>
                  <a:noFill/>
                </a:ln>
                <a:solidFill>
                  <a:srgbClr val="002060"/>
                </a:solidFill>
                <a:effectLst/>
                <a:latin typeface="Cambria" pitchFamily="18" charset="0"/>
                <a:ea typeface="Cambria" pitchFamily="18" charset="0"/>
                <a:cs typeface="Arial" pitchFamily="34" charset="0"/>
              </a:rPr>
              <a:t>очно</a:t>
            </a: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3 (заочно).</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u="none" strike="noStrike" cap="none" normalizeH="0" baseline="0" dirty="0" smtClean="0">
                <a:ln>
                  <a:noFill/>
                </a:ln>
                <a:solidFill>
                  <a:srgbClr val="002060"/>
                </a:solidFill>
                <a:effectLst/>
                <a:latin typeface="Cambria" pitchFamily="18" charset="0"/>
                <a:ea typeface="Cambria" pitchFamily="18" charset="0"/>
                <a:cs typeface="Arial" pitchFamily="34" charset="0"/>
              </a:rPr>
              <a:t>	Беженцев и вынужденных переселенцев нет, национальный состав населения – якуты и эвены. Правонарушений не зафиксировано.</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Содержимое 5"/>
          <p:cNvGraphicFramePr>
            <a:graphicFrameLocks noGrp="1"/>
          </p:cNvGraphicFramePr>
          <p:nvPr>
            <p:ph idx="1"/>
          </p:nvPr>
        </p:nvGraphicFramePr>
        <p:xfrm>
          <a:off x="533400" y="1219200"/>
          <a:ext cx="8305801" cy="1280160"/>
        </p:xfrm>
        <a:graphic>
          <a:graphicData uri="http://schemas.openxmlformats.org/drawingml/2006/table">
            <a:tbl>
              <a:tblPr>
                <a:tableStyleId>{22838BEF-8BB2-4498-84A7-C5851F593DF1}</a:tableStyleId>
              </a:tblPr>
              <a:tblGrid>
                <a:gridCol w="679566"/>
                <a:gridCol w="674235"/>
                <a:gridCol w="1339588"/>
                <a:gridCol w="909641"/>
                <a:gridCol w="795935"/>
                <a:gridCol w="1013575"/>
                <a:gridCol w="832357"/>
                <a:gridCol w="1018015"/>
                <a:gridCol w="1042889"/>
              </a:tblGrid>
              <a:tr h="0">
                <a:tc>
                  <a:txBody>
                    <a:bodyPr/>
                    <a:lstStyle/>
                    <a:p>
                      <a:pPr algn="ctr">
                        <a:spcAft>
                          <a:spcPts val="0"/>
                        </a:spcAft>
                      </a:pPr>
                      <a:r>
                        <a:rPr lang="ru-RU" sz="1400" b="1" dirty="0">
                          <a:solidFill>
                            <a:srgbClr val="002060"/>
                          </a:solidFill>
                        </a:rPr>
                        <a:t>Всего семей </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Всего род-лей</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Многодетные семьи</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Семьи- опекуны</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Дети-сироты</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Дети инвалиды</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Неблаг. Семья</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Малообес семьи</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Неполные семьи</a:t>
                      </a:r>
                      <a:endParaRPr lang="ru-RU" sz="1100" b="1">
                        <a:solidFill>
                          <a:srgbClr val="002060"/>
                        </a:solidFill>
                        <a:latin typeface="Calibri"/>
                        <a:cs typeface="Times New Roman"/>
                      </a:endParaRPr>
                    </a:p>
                  </a:txBody>
                  <a:tcPr marL="68580" marR="68580" marT="0" marB="0"/>
                </a:tc>
              </a:tr>
              <a:tr h="0">
                <a:tc>
                  <a:txBody>
                    <a:bodyPr/>
                    <a:lstStyle/>
                    <a:p>
                      <a:pPr algn="ctr">
                        <a:spcAft>
                          <a:spcPts val="0"/>
                        </a:spcAft>
                      </a:pPr>
                      <a:r>
                        <a:rPr lang="ru-RU" sz="1400" b="1">
                          <a:solidFill>
                            <a:srgbClr val="002060"/>
                          </a:solidFill>
                        </a:rPr>
                        <a:t>34</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59</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14</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2</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1</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нет</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19</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7</a:t>
                      </a:r>
                      <a:endParaRPr lang="ru-RU" sz="1100" b="1">
                        <a:solidFill>
                          <a:srgbClr val="002060"/>
                        </a:solidFill>
                        <a:latin typeface="Calibri"/>
                        <a:cs typeface="Times New Roman"/>
                      </a:endParaRPr>
                    </a:p>
                  </a:txBody>
                  <a:tcPr marL="68580" marR="68580" marT="0" marB="0"/>
                </a:tc>
              </a:tr>
              <a:tr h="0">
                <a:tc>
                  <a:txBody>
                    <a:bodyPr/>
                    <a:lstStyle/>
                    <a:p>
                      <a:pPr algn="ctr">
                        <a:spcAft>
                          <a:spcPts val="0"/>
                        </a:spcAft>
                      </a:pPr>
                      <a:r>
                        <a:rPr lang="ru-RU" sz="1400" b="1">
                          <a:solidFill>
                            <a:srgbClr val="002060"/>
                          </a:solidFill>
                        </a:rPr>
                        <a:t>Из них дети</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47</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25</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5</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a:solidFill>
                            <a:srgbClr val="002060"/>
                          </a:solidFill>
                        </a:rPr>
                        <a:t>5</a:t>
                      </a:r>
                      <a:endParaRPr lang="ru-RU" sz="1100" b="1">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1</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нет</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28</a:t>
                      </a:r>
                      <a:endParaRPr lang="ru-RU" sz="1100" b="1" dirty="0">
                        <a:solidFill>
                          <a:srgbClr val="002060"/>
                        </a:solidFill>
                        <a:latin typeface="Calibri"/>
                        <a:cs typeface="Times New Roman"/>
                      </a:endParaRPr>
                    </a:p>
                  </a:txBody>
                  <a:tcPr marL="68580" marR="68580" marT="0" marB="0"/>
                </a:tc>
                <a:tc>
                  <a:txBody>
                    <a:bodyPr/>
                    <a:lstStyle/>
                    <a:p>
                      <a:pPr algn="ctr">
                        <a:spcAft>
                          <a:spcPts val="0"/>
                        </a:spcAft>
                      </a:pPr>
                      <a:r>
                        <a:rPr lang="ru-RU" sz="1400" b="1" dirty="0">
                          <a:solidFill>
                            <a:srgbClr val="002060"/>
                          </a:solidFill>
                        </a:rPr>
                        <a:t>8</a:t>
                      </a:r>
                      <a:endParaRPr lang="ru-RU" sz="1100" b="1" dirty="0">
                        <a:solidFill>
                          <a:srgbClr val="002060"/>
                        </a:solidFill>
                        <a:latin typeface="Calibri"/>
                        <a:cs typeface="Times New Roman"/>
                      </a:endParaRPr>
                    </a:p>
                  </a:txBody>
                  <a:tcPr marL="68580" marR="68580" marT="0" marB="0"/>
                </a:tc>
              </a:tr>
            </a:tbl>
          </a:graphicData>
        </a:graphic>
      </p:graphicFrame>
      <p:sp>
        <p:nvSpPr>
          <p:cNvPr id="54273" name="Rectangle 1"/>
          <p:cNvSpPr>
            <a:spLocks noChangeArrowheads="1"/>
          </p:cNvSpPr>
          <p:nvPr/>
        </p:nvSpPr>
        <p:spPr bwMode="auto">
          <a:xfrm>
            <a:off x="1905000" y="457200"/>
            <a:ext cx="560268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Характеристика социального статуса семей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по МБОУ  «</a:t>
            </a:r>
            <a:r>
              <a:rPr kumimoji="0" lang="ru-RU" sz="1600" b="1" i="0" u="none" strike="noStrike" cap="none" normalizeH="0" baseline="0" dirty="0" err="1" smtClean="0">
                <a:ln>
                  <a:noFill/>
                </a:ln>
                <a:solidFill>
                  <a:srgbClr val="002060"/>
                </a:solidFill>
                <a:effectLst/>
                <a:latin typeface="Times New Roman" pitchFamily="18" charset="0"/>
                <a:cs typeface="Times New Roman" pitchFamily="18" charset="0"/>
              </a:rPr>
              <a:t>Боронукская</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СОШ» на 2019-2020 учебный год</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54274" name="Rectangle 2"/>
          <p:cNvSpPr>
            <a:spLocks noChangeArrowheads="1"/>
          </p:cNvSpPr>
          <p:nvPr/>
        </p:nvSpPr>
        <p:spPr bwMode="auto">
          <a:xfrm>
            <a:off x="2286000" y="2590800"/>
            <a:ext cx="495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Социальное положение семей</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8" name="Таблица 7"/>
          <p:cNvGraphicFramePr>
            <a:graphicFrameLocks noGrp="1"/>
          </p:cNvGraphicFramePr>
          <p:nvPr/>
        </p:nvGraphicFramePr>
        <p:xfrm>
          <a:off x="533400" y="3060954"/>
          <a:ext cx="8382001" cy="841248"/>
        </p:xfrm>
        <a:graphic>
          <a:graphicData uri="http://schemas.openxmlformats.org/drawingml/2006/table">
            <a:tbl>
              <a:tblPr>
                <a:tableStyleId>{22838BEF-8BB2-4498-84A7-C5851F593DF1}</a:tableStyleId>
              </a:tblPr>
              <a:tblGrid>
                <a:gridCol w="1423264"/>
                <a:gridCol w="1171805"/>
                <a:gridCol w="1463497"/>
                <a:gridCol w="1124863"/>
                <a:gridCol w="982369"/>
                <a:gridCol w="871729"/>
                <a:gridCol w="734263"/>
                <a:gridCol w="610211"/>
              </a:tblGrid>
              <a:tr h="490728">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Всего родителей</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Рабочие </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Служащие </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err="1">
                          <a:solidFill>
                            <a:srgbClr val="002060"/>
                          </a:solidFill>
                          <a:latin typeface="Cambria" pitchFamily="18" charset="0"/>
                          <a:ea typeface="Cambria" pitchFamily="18" charset="0"/>
                        </a:rPr>
                        <a:t>Домо</a:t>
                      </a:r>
                      <a:endParaRPr lang="ru-RU" sz="1600" b="1" dirty="0">
                        <a:solidFill>
                          <a:srgbClr val="002060"/>
                        </a:solidFill>
                        <a:latin typeface="Cambria" pitchFamily="18" charset="0"/>
                        <a:ea typeface="Cambria" pitchFamily="18" charset="0"/>
                      </a:endParaRPr>
                    </a:p>
                    <a:p>
                      <a:pPr algn="ctr">
                        <a:lnSpc>
                          <a:spcPct val="115000"/>
                        </a:lnSpc>
                        <a:spcAft>
                          <a:spcPts val="0"/>
                        </a:spcAft>
                      </a:pPr>
                      <a:r>
                        <a:rPr lang="ru-RU" sz="1600" b="1" dirty="0">
                          <a:solidFill>
                            <a:srgbClr val="002060"/>
                          </a:solidFill>
                          <a:latin typeface="Cambria" pitchFamily="18" charset="0"/>
                          <a:ea typeface="Cambria" pitchFamily="18" charset="0"/>
                        </a:rPr>
                        <a:t>хозяйка </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Члены К/Х</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Пенс.</a:t>
                      </a:r>
                    </a:p>
                    <a:p>
                      <a:pPr algn="ctr">
                        <a:lnSpc>
                          <a:spcPct val="115000"/>
                        </a:lnSpc>
                        <a:spcAft>
                          <a:spcPts val="0"/>
                        </a:spcAft>
                      </a:pPr>
                      <a:r>
                        <a:rPr lang="ru-RU" sz="1600" b="1" dirty="0" err="1">
                          <a:solidFill>
                            <a:srgbClr val="002060"/>
                          </a:solidFill>
                          <a:latin typeface="Cambria" pitchFamily="18" charset="0"/>
                          <a:ea typeface="Cambria" pitchFamily="18" charset="0"/>
                        </a:rPr>
                        <a:t>возр</a:t>
                      </a:r>
                      <a:r>
                        <a:rPr lang="ru-RU" sz="1600" b="1" dirty="0">
                          <a:solidFill>
                            <a:srgbClr val="002060"/>
                          </a:solidFill>
                          <a:latin typeface="Cambria" pitchFamily="18" charset="0"/>
                          <a:ea typeface="Cambria" pitchFamily="18" charset="0"/>
                        </a:rPr>
                        <a:t>.</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err="1">
                          <a:solidFill>
                            <a:srgbClr val="002060"/>
                          </a:solidFill>
                          <a:latin typeface="Cambria" pitchFamily="18" charset="0"/>
                          <a:ea typeface="Cambria" pitchFamily="18" charset="0"/>
                        </a:rPr>
                        <a:t>Род-инв</a:t>
                      </a:r>
                      <a:r>
                        <a:rPr lang="ru-RU" sz="1600" b="1" dirty="0">
                          <a:solidFill>
                            <a:srgbClr val="002060"/>
                          </a:solidFill>
                          <a:latin typeface="Cambria" pitchFamily="18" charset="0"/>
                          <a:ea typeface="Cambria" pitchFamily="18" charset="0"/>
                        </a:rPr>
                        <a:t>.</a:t>
                      </a:r>
                      <a:endParaRPr lang="ru-RU" sz="16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ИП</a:t>
                      </a:r>
                      <a:endParaRPr lang="ru-RU" sz="1600" b="1" dirty="0">
                        <a:solidFill>
                          <a:srgbClr val="002060"/>
                        </a:solidFill>
                        <a:latin typeface="Cambria" pitchFamily="18" charset="0"/>
                        <a:ea typeface="Cambria" pitchFamily="18" charset="0"/>
                        <a:cs typeface="Times New Roman"/>
                      </a:endParaRPr>
                    </a:p>
                  </a:txBody>
                  <a:tcPr marL="68580" marR="68580" marT="0" marB="0"/>
                </a:tc>
              </a:tr>
              <a:tr h="245364">
                <a:tc>
                  <a:txBody>
                    <a:bodyPr/>
                    <a:lstStyle/>
                    <a:p>
                      <a:pPr algn="ctr">
                        <a:lnSpc>
                          <a:spcPct val="115000"/>
                        </a:lnSpc>
                        <a:spcAft>
                          <a:spcPts val="0"/>
                        </a:spcAft>
                      </a:pPr>
                      <a:r>
                        <a:rPr lang="ru-RU" sz="1600" b="1">
                          <a:solidFill>
                            <a:srgbClr val="002060"/>
                          </a:solidFill>
                          <a:latin typeface="Cambria" pitchFamily="18" charset="0"/>
                          <a:ea typeface="Cambria" pitchFamily="18" charset="0"/>
                        </a:rPr>
                        <a:t>59</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27</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18</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4</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2</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11</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a:solidFill>
                            <a:srgbClr val="002060"/>
                          </a:solidFill>
                          <a:latin typeface="Cambria" pitchFamily="18" charset="0"/>
                          <a:ea typeface="Cambria" pitchFamily="18" charset="0"/>
                        </a:rPr>
                        <a:t>1</a:t>
                      </a:r>
                      <a:endParaRPr lang="ru-RU" sz="16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600" b="1" dirty="0">
                          <a:solidFill>
                            <a:srgbClr val="002060"/>
                          </a:solidFill>
                          <a:latin typeface="Cambria" pitchFamily="18" charset="0"/>
                          <a:ea typeface="Cambria" pitchFamily="18" charset="0"/>
                        </a:rPr>
                        <a:t>7</a:t>
                      </a:r>
                      <a:endParaRPr lang="ru-RU" sz="1600" b="1" dirty="0">
                        <a:solidFill>
                          <a:srgbClr val="002060"/>
                        </a:solidFill>
                        <a:latin typeface="Cambria" pitchFamily="18" charset="0"/>
                        <a:ea typeface="Cambria" pitchFamily="18" charset="0"/>
                        <a:cs typeface="Times New Roman"/>
                      </a:endParaRPr>
                    </a:p>
                  </a:txBody>
                  <a:tcPr marL="68580" marR="68580" marT="0" marB="0"/>
                </a:tc>
              </a:tr>
            </a:tbl>
          </a:graphicData>
        </a:graphic>
      </p:graphicFrame>
      <p:sp>
        <p:nvSpPr>
          <p:cNvPr id="54275" name="Rectangle 3"/>
          <p:cNvSpPr>
            <a:spLocks noChangeArrowheads="1"/>
          </p:cNvSpPr>
          <p:nvPr/>
        </p:nvSpPr>
        <p:spPr bwMode="auto">
          <a:xfrm>
            <a:off x="3352800" y="4038600"/>
            <a:ext cx="2819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Образование родителей</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533400" y="4495800"/>
          <a:ext cx="8382000" cy="736092"/>
        </p:xfrm>
        <a:graphic>
          <a:graphicData uri="http://schemas.openxmlformats.org/drawingml/2006/table">
            <a:tbl>
              <a:tblPr>
                <a:tableStyleId>{22838BEF-8BB2-4498-84A7-C5851F593DF1}</a:tableStyleId>
              </a:tblPr>
              <a:tblGrid>
                <a:gridCol w="1129553"/>
                <a:gridCol w="1314227"/>
                <a:gridCol w="1314227"/>
                <a:gridCol w="1333947"/>
                <a:gridCol w="1262229"/>
                <a:gridCol w="945777"/>
                <a:gridCol w="1082040"/>
              </a:tblGrid>
              <a:tr h="0">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Всего родителей</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Высшее образование</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err="1">
                          <a:solidFill>
                            <a:srgbClr val="002060"/>
                          </a:solidFill>
                          <a:latin typeface="Cambria" pitchFamily="18" charset="0"/>
                          <a:ea typeface="Cambria" pitchFamily="18" charset="0"/>
                        </a:rPr>
                        <a:t>Незак</a:t>
                      </a:r>
                      <a:r>
                        <a:rPr lang="ru-RU" sz="1400" b="1" dirty="0">
                          <a:solidFill>
                            <a:srgbClr val="002060"/>
                          </a:solidFill>
                          <a:latin typeface="Cambria" pitchFamily="18" charset="0"/>
                          <a:ea typeface="Cambria" pitchFamily="18" charset="0"/>
                        </a:rPr>
                        <a:t>. образование</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err="1">
                          <a:solidFill>
                            <a:srgbClr val="002060"/>
                          </a:solidFill>
                          <a:latin typeface="Cambria" pitchFamily="18" charset="0"/>
                          <a:ea typeface="Cambria" pitchFamily="18" charset="0"/>
                        </a:rPr>
                        <a:t>Средне-специальное</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Среднее проф.образ.</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Среднее общее</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Неполное среднее</a:t>
                      </a:r>
                      <a:endParaRPr lang="ru-RU" sz="1100" b="1" dirty="0">
                        <a:solidFill>
                          <a:srgbClr val="002060"/>
                        </a:solidFill>
                        <a:latin typeface="Cambria" pitchFamily="18" charset="0"/>
                        <a:ea typeface="Cambria" pitchFamily="18" charset="0"/>
                        <a:cs typeface="Times New Roman"/>
                      </a:endParaRPr>
                    </a:p>
                  </a:txBody>
                  <a:tcPr marL="68580" marR="68580" marT="0" marB="0"/>
                </a:tc>
              </a:tr>
              <a:tr h="0">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59</a:t>
                      </a:r>
                      <a:endParaRPr lang="ru-RU" sz="1100" b="1" dirty="0">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a:solidFill>
                            <a:srgbClr val="002060"/>
                          </a:solidFill>
                          <a:latin typeface="Cambria" pitchFamily="18" charset="0"/>
                          <a:ea typeface="Cambria" pitchFamily="18" charset="0"/>
                        </a:rPr>
                        <a:t>14</a:t>
                      </a:r>
                      <a:endParaRPr lang="ru-RU" sz="11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a:solidFill>
                            <a:srgbClr val="002060"/>
                          </a:solidFill>
                          <a:latin typeface="Cambria" pitchFamily="18" charset="0"/>
                          <a:ea typeface="Cambria" pitchFamily="18" charset="0"/>
                        </a:rPr>
                        <a:t>1</a:t>
                      </a:r>
                      <a:endParaRPr lang="ru-RU" sz="11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a:solidFill>
                            <a:srgbClr val="002060"/>
                          </a:solidFill>
                          <a:latin typeface="Cambria" pitchFamily="18" charset="0"/>
                          <a:ea typeface="Cambria" pitchFamily="18" charset="0"/>
                        </a:rPr>
                        <a:t>8</a:t>
                      </a:r>
                      <a:endParaRPr lang="ru-RU" sz="11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a:solidFill>
                            <a:srgbClr val="002060"/>
                          </a:solidFill>
                          <a:latin typeface="Cambria" pitchFamily="18" charset="0"/>
                          <a:ea typeface="Cambria" pitchFamily="18" charset="0"/>
                        </a:rPr>
                        <a:t>16</a:t>
                      </a:r>
                      <a:endParaRPr lang="ru-RU" sz="11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a:solidFill>
                            <a:srgbClr val="002060"/>
                          </a:solidFill>
                          <a:latin typeface="Cambria" pitchFamily="18" charset="0"/>
                          <a:ea typeface="Cambria" pitchFamily="18" charset="0"/>
                        </a:rPr>
                        <a:t>17</a:t>
                      </a:r>
                      <a:endParaRPr lang="ru-RU" sz="1100" b="1">
                        <a:solidFill>
                          <a:srgbClr val="002060"/>
                        </a:solidFill>
                        <a:latin typeface="Cambria" pitchFamily="18" charset="0"/>
                        <a:ea typeface="Cambria" pitchFamily="18" charset="0"/>
                        <a:cs typeface="Times New Roman"/>
                      </a:endParaRPr>
                    </a:p>
                  </a:txBody>
                  <a:tcPr marL="68580" marR="68580" marT="0" marB="0"/>
                </a:tc>
                <a:tc>
                  <a:txBody>
                    <a:bodyPr/>
                    <a:lstStyle/>
                    <a:p>
                      <a:pPr algn="ctr">
                        <a:lnSpc>
                          <a:spcPct val="115000"/>
                        </a:lnSpc>
                        <a:spcAft>
                          <a:spcPts val="0"/>
                        </a:spcAft>
                      </a:pPr>
                      <a:r>
                        <a:rPr lang="ru-RU" sz="1400" b="1" dirty="0">
                          <a:solidFill>
                            <a:srgbClr val="002060"/>
                          </a:solidFill>
                          <a:latin typeface="Cambria" pitchFamily="18" charset="0"/>
                          <a:ea typeface="Cambria" pitchFamily="18" charset="0"/>
                        </a:rPr>
                        <a:t>2</a:t>
                      </a:r>
                      <a:endParaRPr lang="ru-RU" sz="1100" b="1" dirty="0">
                        <a:solidFill>
                          <a:srgbClr val="002060"/>
                        </a:solidFill>
                        <a:latin typeface="Cambria" pitchFamily="18" charset="0"/>
                        <a:ea typeface="Cambria" pitchFamily="18" charset="0"/>
                        <a:cs typeface="Times New Roman"/>
                      </a:endParaRPr>
                    </a:p>
                  </a:txBody>
                  <a:tcPr marL="68580" marR="68580" marT="0" marB="0"/>
                </a:tc>
              </a:tr>
            </a:tbl>
          </a:graphicData>
        </a:graphic>
      </p:graphicFrame>
      <p:pic>
        <p:nvPicPr>
          <p:cNvPr id="11"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Desktop\ДОКИ\2019-2020\1. ПРОЕКТ\kurumsalpress-arkapl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6" name="Содержимое 5"/>
          <p:cNvGraphicFramePr>
            <a:graphicFrameLocks noGrp="1"/>
          </p:cNvGraphicFramePr>
          <p:nvPr>
            <p:ph idx="1"/>
          </p:nvPr>
        </p:nvGraphicFramePr>
        <p:xfrm>
          <a:off x="1143000" y="838200"/>
          <a:ext cx="7010400" cy="5465262"/>
        </p:xfrm>
        <a:graphic>
          <a:graphicData uri="http://schemas.openxmlformats.org/drawingml/2006/table">
            <a:tbl>
              <a:tblPr>
                <a:tableStyleId>{22838BEF-8BB2-4498-84A7-C5851F593DF1}</a:tableStyleId>
              </a:tblPr>
              <a:tblGrid>
                <a:gridCol w="351991"/>
                <a:gridCol w="879279"/>
                <a:gridCol w="1302794"/>
                <a:gridCol w="675938"/>
                <a:gridCol w="811967"/>
                <a:gridCol w="974642"/>
                <a:gridCol w="779712"/>
                <a:gridCol w="1234077"/>
              </a:tblGrid>
              <a:tr h="839348">
                <a:tc>
                  <a:txBody>
                    <a:bodyPr/>
                    <a:lstStyle/>
                    <a:p>
                      <a:pPr>
                        <a:lnSpc>
                          <a:spcPct val="115000"/>
                        </a:lnSpc>
                        <a:spcAft>
                          <a:spcPts val="0"/>
                        </a:spcAft>
                      </a:pPr>
                      <a:r>
                        <a:rPr lang="ru-RU" sz="1200" dirty="0">
                          <a:solidFill>
                            <a:srgbClr val="002060"/>
                          </a:solidFill>
                          <a:latin typeface="Cambria" pitchFamily="18" charset="0"/>
                          <a:ea typeface="Cambria" pitchFamily="18" charset="0"/>
                        </a:rPr>
                        <a:t>№</a:t>
                      </a:r>
                      <a:endParaRPr lang="ru-RU" sz="1200" b="1" dirty="0">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Год выпуска</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dirty="0">
                          <a:solidFill>
                            <a:srgbClr val="002060"/>
                          </a:solidFill>
                          <a:latin typeface="Cambria" pitchFamily="18" charset="0"/>
                          <a:ea typeface="Cambria" pitchFamily="18" charset="0"/>
                        </a:rPr>
                        <a:t>Количество</a:t>
                      </a:r>
                    </a:p>
                    <a:p>
                      <a:pPr>
                        <a:lnSpc>
                          <a:spcPct val="115000"/>
                        </a:lnSpc>
                        <a:spcAft>
                          <a:spcPts val="0"/>
                        </a:spcAft>
                      </a:pPr>
                      <a:r>
                        <a:rPr lang="ru-RU" sz="1200" dirty="0">
                          <a:solidFill>
                            <a:srgbClr val="002060"/>
                          </a:solidFill>
                          <a:latin typeface="Cambria" pitchFamily="18" charset="0"/>
                          <a:ea typeface="Cambria" pitchFamily="18" charset="0"/>
                        </a:rPr>
                        <a:t>выпускников</a:t>
                      </a:r>
                      <a:endParaRPr lang="ru-RU" sz="1200" b="1" dirty="0">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ВУЗы </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ССУЗы</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Из них работают в районе</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Без работы</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dirty="0">
                          <a:solidFill>
                            <a:srgbClr val="002060"/>
                          </a:solidFill>
                          <a:latin typeface="Cambria" pitchFamily="18" charset="0"/>
                          <a:ea typeface="Cambria" pitchFamily="18" charset="0"/>
                        </a:rPr>
                        <a:t>Примечание </a:t>
                      </a:r>
                      <a:endParaRPr lang="ru-RU" sz="1200" b="1" dirty="0">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9</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9</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9</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2009</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 умер</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студент</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студент</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студент</a:t>
                      </a:r>
                      <a:endParaRPr lang="ru-RU" sz="1200" b="1">
                        <a:solidFill>
                          <a:srgbClr val="002060"/>
                        </a:solidFill>
                        <a:latin typeface="Cambria" pitchFamily="18" charset="0"/>
                        <a:ea typeface="Cambria" pitchFamily="18" charset="0"/>
                        <a:cs typeface="Times New Roman"/>
                      </a:endParaRPr>
                    </a:p>
                  </a:txBody>
                  <a:tcPr marL="48655" marR="48655" marT="0" marB="0"/>
                </a:tc>
              </a:tr>
              <a:tr h="419674">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0</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 армия, 2 студент</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2017</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dirty="0">
                          <a:solidFill>
                            <a:srgbClr val="002060"/>
                          </a:solidFill>
                          <a:latin typeface="Cambria" pitchFamily="18" charset="0"/>
                          <a:ea typeface="Cambria" pitchFamily="18" charset="0"/>
                        </a:rPr>
                        <a:t>8</a:t>
                      </a:r>
                      <a:endParaRPr lang="ru-RU" sz="1200" b="1" dirty="0">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8студенты</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8студенты</a:t>
                      </a: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2019</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6</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r>
              <a:tr h="209837">
                <a:tc>
                  <a:txBody>
                    <a:bodyPr/>
                    <a:lstStyle/>
                    <a:p>
                      <a:pPr>
                        <a:lnSpc>
                          <a:spcPct val="115000"/>
                        </a:lnSpc>
                        <a:spcAft>
                          <a:spcPts val="0"/>
                        </a:spcAft>
                      </a:pP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dirty="0">
                          <a:solidFill>
                            <a:srgbClr val="002060"/>
                          </a:solidFill>
                          <a:latin typeface="Cambria" pitchFamily="18" charset="0"/>
                          <a:ea typeface="Cambria" pitchFamily="18" charset="0"/>
                        </a:rPr>
                        <a:t>всего</a:t>
                      </a:r>
                      <a:endParaRPr lang="ru-RU" sz="1200" b="1" dirty="0">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183</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84</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98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115</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r>
                        <a:rPr lang="ru-RU" sz="1200">
                          <a:solidFill>
                            <a:srgbClr val="002060"/>
                          </a:solidFill>
                          <a:latin typeface="Cambria" pitchFamily="18" charset="0"/>
                          <a:ea typeface="Cambria" pitchFamily="18" charset="0"/>
                        </a:rPr>
                        <a:t>8</a:t>
                      </a:r>
                      <a:endParaRPr lang="ru-RU" sz="1200" b="1">
                        <a:solidFill>
                          <a:srgbClr val="002060"/>
                        </a:solidFill>
                        <a:latin typeface="Cambria" pitchFamily="18" charset="0"/>
                        <a:ea typeface="Cambria" pitchFamily="18" charset="0"/>
                        <a:cs typeface="Times New Roman"/>
                      </a:endParaRPr>
                    </a:p>
                  </a:txBody>
                  <a:tcPr marL="48655" marR="48655" marT="0" marB="0"/>
                </a:tc>
                <a:tc>
                  <a:txBody>
                    <a:bodyPr/>
                    <a:lstStyle/>
                    <a:p>
                      <a:pPr>
                        <a:lnSpc>
                          <a:spcPct val="115000"/>
                        </a:lnSpc>
                        <a:spcAft>
                          <a:spcPts val="0"/>
                        </a:spcAft>
                      </a:pPr>
                      <a:endParaRPr lang="ru-RU" sz="1200" b="1" dirty="0">
                        <a:solidFill>
                          <a:srgbClr val="002060"/>
                        </a:solidFill>
                        <a:latin typeface="Cambria" pitchFamily="18" charset="0"/>
                        <a:ea typeface="Cambria" pitchFamily="18" charset="0"/>
                        <a:cs typeface="Times New Roman"/>
                      </a:endParaRPr>
                    </a:p>
                  </a:txBody>
                  <a:tcPr marL="48655" marR="48655" marT="0" marB="0"/>
                </a:tc>
              </a:tr>
            </a:tbl>
          </a:graphicData>
        </a:graphic>
      </p:graphicFrame>
      <p:sp>
        <p:nvSpPr>
          <p:cNvPr id="53249" name="Rectangle 1"/>
          <p:cNvSpPr>
            <a:spLocks noChangeArrowheads="1"/>
          </p:cNvSpPr>
          <p:nvPr/>
        </p:nvSpPr>
        <p:spPr bwMode="auto">
          <a:xfrm>
            <a:off x="3581400" y="228600"/>
            <a:ext cx="2281651"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Анализ выпускников</a:t>
            </a:r>
            <a:endParaRPr kumimoji="0" lang="ru-RU" sz="1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descr="F:\эмблема школы.png"/>
          <p:cNvPicPr>
            <a:picLocks noChangeAspect="1" noChangeArrowheads="1"/>
          </p:cNvPicPr>
          <p:nvPr/>
        </p:nvPicPr>
        <p:blipFill>
          <a:blip r:embed="rId3"/>
          <a:srcRect/>
          <a:stretch>
            <a:fillRect/>
          </a:stretch>
        </p:blipFill>
        <p:spPr bwMode="auto">
          <a:xfrm>
            <a:off x="152400" y="0"/>
            <a:ext cx="1500187" cy="12192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5439</Words>
  <PresentationFormat>Экран (4:3)</PresentationFormat>
  <Paragraphs>1165</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Office Theme</vt:lpstr>
      <vt:lpstr>Слайд 1</vt:lpstr>
      <vt:lpstr>Слайд 2</vt:lpstr>
      <vt:lpstr>Слайд 3</vt:lpstr>
      <vt:lpstr>Слайд 4</vt:lpstr>
      <vt:lpstr>Слайд 5</vt:lpstr>
      <vt:lpstr>    Демографическая характеристика на 2018 год. Численность населения составляет 413 человек. Из них: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Метод исключения и слияния</vt:lpstr>
      <vt:lpstr> Цель суолстарт-сессии — выбор привлекательного образа будущего для дальнейшей разработки проекта по решению проблемы. </vt:lpstr>
      <vt:lpstr>СУОЛ  «СОЗДАНИЕ УСЛОВИЙ для ОБРАЗОВАТЕЛЬНОЙ ЛЕСТНИЦЫ»</vt:lpstr>
      <vt:lpstr>2 ЭТАП – «СуолStep»</vt:lpstr>
      <vt:lpstr>3 ЭТАП – «СуолUP» -  СуолUP (англ. up – вверх и суол - дорога) – этап реализации проекта.  Образовавшиеся группы творческих лабораторий реализуют обработанный проект по этапам: </vt:lpstr>
      <vt:lpstr>Слайд 26</vt:lpstr>
      <vt:lpstr>Слайд 27</vt:lpstr>
      <vt:lpstr>Слайд 28</vt:lpstr>
      <vt:lpstr>Слайд 29</vt:lpstr>
      <vt:lpstr>Слайд 30</vt:lpstr>
      <vt:lpstr> </vt:lpstr>
      <vt:lpstr>      </vt:lpstr>
      <vt:lpstr>Слайд 33</vt:lpstr>
      <vt:lpstr>Слайд 34</vt:lpstr>
      <vt:lpstr>Слайд 35</vt:lpstr>
      <vt:lpstr>Слайд 36</vt:lpstr>
      <vt:lpstr>Механизм взаимодействия с другими инновационными лабораториями проекта «Суол»: помощь в оформлении нормативно-правовой проектов, проведение совместных мероприятий (проекты, форумы, игры и др.)</vt:lpstr>
      <vt:lpstr>SWOT-анализ лаборатории правовой грамотности «КУЙАХ» </vt:lpstr>
      <vt:lpstr>Слайд 39</vt:lpstr>
      <vt:lpstr>Противоречия</vt:lpstr>
      <vt:lpstr>Слайд 41</vt:lpstr>
      <vt:lpstr>Слайд 42</vt:lpstr>
      <vt:lpstr>Слайд 43</vt:lpstr>
      <vt:lpstr>Слайд 44</vt:lpstr>
      <vt:lpstr>Эко-кейс «Экологические проблемы промышленных и бытовых отходов» </vt:lpstr>
      <vt:lpstr>Слайд 46</vt:lpstr>
      <vt:lpstr>Слайд 47</vt:lpstr>
      <vt:lpstr>Слайд 48</vt:lpstr>
      <vt:lpstr>Слайд 49</vt:lpstr>
      <vt:lpstr>Слайд 50</vt:lpstr>
      <vt:lpstr>Слайд 51</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39</cp:revision>
  <dcterms:created xsi:type="dcterms:W3CDTF">2020-03-21T02:54:51Z</dcterms:created>
  <dcterms:modified xsi:type="dcterms:W3CDTF">2020-03-23T08:52:45Z</dcterms:modified>
</cp:coreProperties>
</file>